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EE34E-F554-4307-AF67-0C1CF897BDCE}" v="4" dt="2023-03-14T22:58:40.108"/>
    <p1510:client id="{BA61E9F3-1BB4-41F5-B07B-9706FE4B210E}" v="21" dt="2023-03-15T12:59:58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0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0 957 24575,'0'0'0,"0"0"0,9 9 0,15 13 0,2-1 0,0-1 0,54 31 0,96 36 0,-118-63 0,0-3 0,99 21 0,126 10 0,-246-46 0,330 31 0,2-31 0,-234-11 0,0-5 0,262-57 0,249-117 0,-491 129 0,-4-6 0,-2-6 0,267-167 0,37-82 0,-193 130 0,-196 139 0,-30 20 0,1 3 0,68-36 0,-99 58-91,0 0 0,1 0 0,-1 1 0,0 0 0,0 0 0,1 0 0,-1 1 0,1-1 0,-1 1 0,1 0 0,-1 0 0,0 0 0,1 1 0,7 2 0,5 2-6735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3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457 868 24575,'0'0'0,"0"0"0,0 0 0,0 0 0,-19 0 0,11-2 0,0 0 0,0 0 0,1-1 0,-1 0 0,1 0 0,0-1 0,0 0 0,0 0 0,1-1 0,-12-9 0,-6-8 0,-26-30 0,49 51 0,-27-32 0,1-2 0,2 0 0,1-2 0,-24-50 0,13 12 0,-33-107 0,64 172 0,1 0 0,1 0 0,-1 0 0,2 0 0,-1-1 0,1-12 0,1 20 0,0 0 0,1-1 0,-1 1 0,1 0 0,0-1 0,0 1 0,0 0 0,1 0 0,-1 0 0,1 0 0,-1 0 0,1 0 0,0 1 0,0-1 0,0 0 0,0 1 0,1 0 0,-1-1 0,1 1 0,0 0 0,-1 0 0,7-3 0,9-4 0,1 1 0,0 1 0,1 0 0,25-5 0,84-11 0,-96 19 0,427-28 78,-285 25-1521,-120 4-5383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24575,'12'12'0,"82"86"0,155 215 0,-183-216 0,-5 3 0,57 124 0,68 226 0,-138-309 0,-5 3 0,-7 2 0,-7 1 0,-5 1 0,-8 1 0,-6 0 0,-9 153 0,-9-114 0,-9-1 0,-49 225 0,51-345 30,-67 277 273,56-256-1152,-65 152 0,77-210-5977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1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24575,'9'27'0,"77"159"0,17 46 0,-71-136 0,25 63 0,-43-124 0,2-2 0,29 48 0,-39-71 0,1-1 0,0 0 0,0 0 0,0-1 0,10 9 0,-14-15 0,0 0 0,0 0 0,0 0 0,1 0 0,-1 0 0,0-1 0,1 1 0,-1-1 0,1 0 0,-1 0 0,1 0 0,0-1 0,-1 1 0,1-1 0,0 0 0,-1 0 0,1 0 0,0 0 0,5-2 0,7-2 0,-1-1 0,0-1 0,0 0 0,28-16 0,54-42 0,-91 60 0,473-385 341,12-9-2047,-458 376-5120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1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6247 3350 24575,'30'-18'0,"-5"3"0,0-1 0,-1-1 0,-1-1 0,0-1 0,-1-2 0,-2 0 0,0-1 0,-1 0 0,-1-2 0,-1 0 0,-2-1 0,0-1 0,-2-1 0,0 1 0,-2-2 0,-1 0 0,-2 0 0,0-1 0,5-42 0,-8 15 0,-2 1 0,-3-1 0,-1 0 0,-4 1 0,-2 0 0,-25-102 0,18 108 0,-3 1 0,-1 1 0,-3 0 0,-1 2 0,-2 0 0,-3 2 0,-55-70 0,-10 8 0,-140-121 0,-126-71 0,-372-233 0,584 441 0,-3 5 0,-3 7 0,-208-73 0,131 78 0,-454-82 0,-248 55 0,607 85 0,-628 54 0,-5 115 0,908-145-1365,36-7-5461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1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3 24575,'-4'-1'0,"-1"0"0,1 1 0,-1 0 0,0 0 0,1 0 0,-1 1 0,0 0 0,1 0 0,-1 0 0,-5 2 0,7-2 0,-16 5 0,-1 1 0,1 1 0,0 1 0,1 0 0,0 2 0,1 0 0,0 1 0,0 1 0,1 0 0,-23 26 0,0 5 0,2 2 0,-46 75 0,18-8 0,4 2 0,6 2 0,-65 198 0,118-309 0,-1 2 0,0-1 0,1 0 0,0 1 0,0-1 0,1 1 0,0 0 0,0-1 0,1 1 0,0 0 0,1 9 0,0-15 0,0 0 0,-1-1 0,1 1 0,0-1 0,1 1 0,-1-1 0,0 1 0,0-1 0,1 0 0,-1 1 0,0-1 0,1 0 0,-1 0 0,1 0 0,0 0 0,2 1 0,34 12 0,-30-12 0,63 17 0,2-2 0,113 9 0,-125-18 0,101 12 0,503 78 0,-624-89-341,0 2 0,-1 1-1,44 20 1,-45-13-6485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1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5012 24575,'0'0'0,"0"0"0,0 0 0,-5-2 0,1 1 0,0 0 0,0-1 0,1 0 0,-1 0 0,0 0 0,0 0 0,1-1 0,-7-5 0,-1 0 0,-21-16 0,2-1 0,1-2 0,1 0 0,2-2 0,0-1 0,2-1 0,2-2 0,-37-66 0,22 21 0,2-1 0,4-2 0,-20-85 0,8-7 0,7-2 0,-13-192 0,34 145 0,16-284 0,13 338 0,6 0 0,8 1 0,7 2 0,7 1 0,100-249 0,-61 225 0,8 4 0,9 4 0,7 4 0,158-202 0,70-29 0,-330 404 10,0-1-96,0 0 0,0 0 0,0 1 0,0 0 0,1-1 0,-1 1 0,1 1 0,0-1 1,0 0-1,0 1 0,0 0 0,1 0 0,-1 0 0,1 1 0,6-3 0,1 5-6740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24575,'0'0'0,"0"0"0,18 12 0,-5-6 0,0 0 0,1-1 0,0 0 0,0-1 0,0 0 0,22 1 0,90 5 0,-111-10 0,259 4 0,430-48 0,-551 27 0,231 3 0,-382 14 0,0 1 0,0-1 0,0 1 0,0 0 0,0-1 0,0 1 0,-1 0 0,1 0 0,0 0 0,0 0 0,-1 1 0,1-1 0,-1 0 0,1 1 0,-1-1 0,0 1 0,3 3 0,19 33 0,-19-29 0,14 28 0,-1 0 0,18 61 0,12 86 0,-28-107 0,-11-45 18,41 187 301,-41-173-887,-3 0 1,0 86 0,-5-120-6259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4:04:3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A73D-AC5A-38CD-EBA6-D748BE587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F56E9-5DFA-DB38-9727-30AB85131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FA496-252F-940A-8295-6066E36C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270FE-2447-70D5-5E7F-4CE80094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60536-6B83-B338-A85B-C456221C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4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F884-0D26-45A0-A99E-531AEF5C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52916-3BA7-CBA4-B605-22B96A708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A68FA-99AD-4C06-5901-D516775A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FB054-80B9-2C53-C92A-12BD5062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6BF2-830A-5740-6FA7-B78D771E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2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BE724-B84F-5252-7394-AAB453D63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2EA6-467A-2B1B-DE0F-424DFC0B6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8BEA6-3D83-623B-0257-F4B4CAB1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F7DF2-3A08-A572-A5E3-0418CFAE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FFC9-8915-6F5A-404D-E00A30B4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C6A5-317F-F9C2-55D3-019F42FE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CAD7D-CFF2-F5E3-BFA7-3D611CA1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FCD82-C1AD-5575-D186-7029438B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DBB91-E749-DB6D-EA70-BB5C82DE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EB53B-4DC9-D07B-875D-D6D9AF2A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D876-9326-86B0-4E39-25AFF2BE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3C650-9A81-99E2-CD18-CBC94EAEB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B2028-B44E-2C2B-9B39-C8F68601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6787-F441-B34E-7667-60217AD2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BBDC-F10D-5F01-C80E-F2039EAC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2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6AF7-9E9B-0873-9E99-D227C285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51683-D278-A42E-DEE5-76B1CD66C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BD96F-2EDF-74D2-51BE-AFCB7742B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4C802-2172-7E06-617D-3CA28B5B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B35C-8257-C9D4-AFE3-4A71EC27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8CEFD-95AD-CEE2-DC5F-C4AF07D5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92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B346-95E8-CEE5-CD30-97A4B1A0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DDE6A-7074-CB33-822A-51F04553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0B948-8055-DB46-115F-BB15A61AD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42CFC-0D0C-B702-4684-6ED4CA1A3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4DD18-087D-2C7F-A1FA-6A46EA27D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61845-EF69-14AE-F900-C45AF747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7FEDD-B6D8-BEB4-56F5-5751356C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26A97-5AFA-772A-DC6D-01ADCC34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5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639F-C632-B8B3-7102-A035BDD6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523AA-3DFD-4D7F-2B8D-E2906E26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031B0-97CE-06CE-5BF6-0D84DC20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B5E4C-B894-A33F-CC90-39706118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68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09805-9F81-7E42-C54E-6E71F9CF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7DFFE-4E2D-D179-7AC8-28ADC3D2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55569-758C-EE48-71D3-A50CDBCF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3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D4B5-DCEB-C407-882F-9E32478B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92A3E-45AA-CDEA-2BA4-21384D146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DF9A2-7C79-4256-00C5-B0B7380C3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3C365-5C38-688C-6901-890E7F6F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C9F61-0930-44E1-5194-16942CEC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68F05-63F5-4879-2E04-430B8D8D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5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20C4-2716-9AEE-3443-8A9E4CE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9FCC4-42FD-A39F-6A41-5007EEDAA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3B11C-60C4-3379-84BB-BAF8DADEC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9D239-45C0-1EB4-594E-391D4CA0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71A35-D0D3-E6E7-5DC5-E8C091EE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61A25-04F6-2306-BF54-89D18B33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8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23B66-610C-CFA7-4AEE-27EB7459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6AC84-92D1-EE7D-C27F-8BB3A213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00D9D-150B-4D74-2981-C74757526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4471-B82B-4BFC-87B8-A6055D5FEBA4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CA70E-70FE-7CAA-BC3B-9C2F57D6A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0AEC-5104-E488-E174-54DA10E1C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ECA91-1740-405A-811A-384C42708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5.png"/><Relationship Id="rId18" Type="http://schemas.openxmlformats.org/officeDocument/2006/relationships/customXml" Target="../ink/ink7.xml"/><Relationship Id="rId3" Type="http://schemas.openxmlformats.org/officeDocument/2006/relationships/image" Target="../media/image9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customXml" Target="../ink/ink4.xml"/><Relationship Id="rId17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4.png"/><Relationship Id="rId24" Type="http://schemas.openxmlformats.org/officeDocument/2006/relationships/customXml" Target="../ink/ink10.xml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customXml" Target="../ink/ink3.xml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8C83D-86BB-ACE4-3519-D67ED02DE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96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86800-31CF-2E9B-9B6D-F752CE0B4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Butterflies and moths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D0051-E7B6-6584-051E-852094B23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68" y="6855460"/>
            <a:ext cx="9254067" cy="656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8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49EE-C955-3EAD-97CF-1DE24B90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69FC-5AE9-0C40-4E99-F4957A0F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1. There are more than 2500 species of moth in the UK alone. ...</a:t>
            </a:r>
          </a:p>
          <a:p>
            <a:pPr marL="0" indent="0">
              <a:buNone/>
            </a:pPr>
            <a:r>
              <a:rPr lang="en-GB" dirty="0"/>
              <a:t>2. Moths are indicator species, which means their numbers tell our scientists if an ecosystem is doing well or badly. ...</a:t>
            </a:r>
          </a:p>
          <a:p>
            <a:pPr marL="0" indent="0">
              <a:buNone/>
            </a:pPr>
            <a:r>
              <a:rPr lang="en-GB" dirty="0"/>
              <a:t>3. Hardly any moths will eat your clothes!! ...</a:t>
            </a:r>
          </a:p>
          <a:p>
            <a:pPr marL="0" indent="0">
              <a:buNone/>
            </a:pPr>
            <a:r>
              <a:rPr lang="en-GB" dirty="0"/>
              <a:t>4. Moths don't just fly at night.</a:t>
            </a:r>
          </a:p>
          <a:p>
            <a:pPr marL="0" indent="0">
              <a:buNone/>
            </a:pPr>
            <a:r>
              <a:rPr lang="en-GB" dirty="0"/>
              <a:t>5. Five butterflies have become extinct in Britain in the last 150 years </a:t>
            </a:r>
          </a:p>
          <a:p>
            <a:pPr marL="0" indent="0">
              <a:buNone/>
            </a:pPr>
            <a:r>
              <a:rPr lang="en-GB" dirty="0"/>
              <a:t>6. Many butterflies can taste with their feet</a:t>
            </a:r>
          </a:p>
          <a:p>
            <a:pPr marL="0" indent="0">
              <a:buNone/>
            </a:pPr>
            <a:r>
              <a:rPr lang="en-GB" dirty="0"/>
              <a:t>7. A butterfly’s lifecycle is made up of four parts, egg, larva (caterpillars), pupa (chrysalis) and adult.</a:t>
            </a:r>
          </a:p>
          <a:p>
            <a:pPr marL="0" indent="0">
              <a:buNone/>
            </a:pPr>
            <a:r>
              <a:rPr lang="en-GB" dirty="0"/>
              <a:t>8. 57 resident species of butterflies and two regular migrants – the Painted Lady and Clouded Yellow.</a:t>
            </a:r>
          </a:p>
        </p:txBody>
      </p:sp>
    </p:spTree>
    <p:extLst>
      <p:ext uri="{BB962C8B-B14F-4D97-AF65-F5344CB8AC3E}">
        <p14:creationId xmlns:p14="http://schemas.microsoft.com/office/powerpoint/2010/main" val="142110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55DFC0-80D9-1FEA-1F4D-89EA27EA0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20" b="25680"/>
          <a:stretch/>
        </p:blipFill>
        <p:spPr>
          <a:xfrm>
            <a:off x="4481660" y="-126114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882EB9-858C-B1D6-EAF5-4DBBE4154B20}"/>
              </a:ext>
            </a:extLst>
          </p:cNvPr>
          <p:cNvSpPr txBox="1"/>
          <p:nvPr/>
        </p:nvSpPr>
        <p:spPr>
          <a:xfrm>
            <a:off x="231228" y="1524000"/>
            <a:ext cx="3005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Example: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Light catcher butterfly or moth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D325-34E6-A261-6AB3-582850693234}"/>
              </a:ext>
            </a:extLst>
          </p:cNvPr>
          <p:cNvSpPr txBox="1"/>
          <p:nvPr/>
        </p:nvSpPr>
        <p:spPr>
          <a:xfrm>
            <a:off x="355187" y="3820160"/>
            <a:ext cx="284457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You will need:</a:t>
            </a:r>
          </a:p>
          <a:p>
            <a:r>
              <a:rPr lang="en-GB" dirty="0">
                <a:solidFill>
                  <a:schemeClr val="bg1"/>
                </a:solidFill>
              </a:rPr>
              <a:t>Scissors</a:t>
            </a:r>
          </a:p>
          <a:p>
            <a:r>
              <a:rPr lang="en-GB" dirty="0">
                <a:solidFill>
                  <a:schemeClr val="bg1"/>
                </a:solidFill>
              </a:rPr>
              <a:t>Pen</a:t>
            </a:r>
          </a:p>
          <a:p>
            <a:r>
              <a:rPr lang="en-GB" dirty="0">
                <a:solidFill>
                  <a:schemeClr val="bg1"/>
                </a:solidFill>
              </a:rPr>
              <a:t>Cardboard </a:t>
            </a:r>
            <a:endParaRPr lang="en-GB" dirty="0">
              <a:solidFill>
                <a:schemeClr val="bg1"/>
              </a:solidFill>
              <a:cs typeface="Calibri"/>
            </a:endParaRPr>
          </a:p>
          <a:p>
            <a:r>
              <a:rPr lang="en-GB" dirty="0">
                <a:solidFill>
                  <a:schemeClr val="bg1"/>
                </a:solidFill>
              </a:rPr>
              <a:t>Pens/paint</a:t>
            </a:r>
          </a:p>
          <a:p>
            <a:r>
              <a:rPr lang="en-GB" dirty="0">
                <a:solidFill>
                  <a:schemeClr val="bg1"/>
                </a:solidFill>
              </a:rPr>
              <a:t>And items to fill the wings with e.g. tissues paper/ bubble wrap</a:t>
            </a:r>
            <a:endParaRPr lang="en-GB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94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ack pen and pencil on white background">
            <a:extLst>
              <a:ext uri="{FF2B5EF4-FFF2-40B4-BE49-F238E27FC236}">
                <a16:creationId xmlns:a16="http://schemas.microsoft.com/office/drawing/2014/main" id="{ADE5DA7C-CBC4-073C-BFEA-4A5A8CE07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44" y="-36562"/>
            <a:ext cx="10288313" cy="6858000"/>
          </a:xfrm>
          <a:prstGeom prst="rect">
            <a:avLst/>
          </a:prstGeom>
        </p:spPr>
      </p:pic>
      <p:pic>
        <p:nvPicPr>
          <p:cNvPr id="6" name="Graphic 5" descr="Butterfly outline">
            <a:extLst>
              <a:ext uri="{FF2B5EF4-FFF2-40B4-BE49-F238E27FC236}">
                <a16:creationId xmlns:a16="http://schemas.microsoft.com/office/drawing/2014/main" id="{F979D86B-41DA-E592-9E8D-047C12074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722" y="-191294"/>
            <a:ext cx="3860800" cy="386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9C4E12-3FA8-F493-67D0-840020754FCB}"/>
              </a:ext>
            </a:extLst>
          </p:cNvPr>
          <p:cNvSpPr txBox="1"/>
          <p:nvPr/>
        </p:nvSpPr>
        <p:spPr>
          <a:xfrm>
            <a:off x="3397160" y="2056056"/>
            <a:ext cx="386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you need to draw out the shape of your butter fly on cardboard. – no bigger than 40cm squared no smaller than 20cm square.</a:t>
            </a:r>
          </a:p>
          <a:p>
            <a:endParaRPr lang="en-GB" dirty="0"/>
          </a:p>
          <a:p>
            <a:r>
              <a:rPr lang="en-GB" i="1" dirty="0"/>
              <a:t>Tip- you might find it easier to fold the cardboard in half and just draw one half of the butterfly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400C5-AD44-DC4F-DE65-8AF99DD1A133}"/>
              </a:ext>
            </a:extLst>
          </p:cNvPr>
          <p:cNvSpPr txBox="1"/>
          <p:nvPr/>
        </p:nvSpPr>
        <p:spPr>
          <a:xfrm>
            <a:off x="457200" y="4785360"/>
            <a:ext cx="75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then need to cut out your butterfly shape, including windows in the wings for you to add the “light catcher” element.</a:t>
            </a:r>
          </a:p>
        </p:txBody>
      </p:sp>
      <p:pic>
        <p:nvPicPr>
          <p:cNvPr id="12" name="Picture 11" descr="Tailor scissors on white background">
            <a:extLst>
              <a:ext uri="{FF2B5EF4-FFF2-40B4-BE49-F238E27FC236}">
                <a16:creationId xmlns:a16="http://schemas.microsoft.com/office/drawing/2014/main" id="{15578954-47FF-24B3-3AA5-644A01AE4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1" y="36562"/>
            <a:ext cx="2375317" cy="35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49DDEA-5326-48CD-2159-DBA044950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2578" y="3176905"/>
            <a:ext cx="2760821" cy="3681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26074F-FCBD-3256-2CD8-8C48275F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31" y="220345"/>
            <a:ext cx="3096578" cy="4128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B9D50A-7DE0-5C87-0F84-782A373CF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407" y="220345"/>
            <a:ext cx="2661881" cy="3549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76B18-018F-252F-0357-C03E18B916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617"/>
          <a:stretch/>
        </p:blipFill>
        <p:spPr>
          <a:xfrm>
            <a:off x="2939892" y="3005453"/>
            <a:ext cx="3522225" cy="3681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D5C66C-12A9-58CC-6ADA-E37387681A30}"/>
              </a:ext>
            </a:extLst>
          </p:cNvPr>
          <p:cNvSpPr txBox="1"/>
          <p:nvPr/>
        </p:nvSpPr>
        <p:spPr>
          <a:xfrm>
            <a:off x="3340299" y="171451"/>
            <a:ext cx="2857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Now to fill the windows. You can do this with any translucent materials – and feel free to add colour.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C6C21-393B-29AD-0834-5CB48EC4B315}"/>
              </a:ext>
            </a:extLst>
          </p:cNvPr>
          <p:cNvSpPr txBox="1"/>
          <p:nvPr/>
        </p:nvSpPr>
        <p:spPr>
          <a:xfrm>
            <a:off x="9580880" y="670560"/>
            <a:ext cx="240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one has bubble wrap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4C655-7B55-A61C-9F93-42A1178A00CB}"/>
              </a:ext>
            </a:extLst>
          </p:cNvPr>
          <p:cNvSpPr txBox="1"/>
          <p:nvPr/>
        </p:nvSpPr>
        <p:spPr>
          <a:xfrm>
            <a:off x="9580880" y="2072640"/>
            <a:ext cx="226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one has tissue paper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D6267-8E4E-53A8-F5F1-1D2A2EDEA9E1}"/>
              </a:ext>
            </a:extLst>
          </p:cNvPr>
          <p:cNvSpPr txBox="1"/>
          <p:nvPr/>
        </p:nvSpPr>
        <p:spPr>
          <a:xfrm>
            <a:off x="6734215" y="4622800"/>
            <a:ext cx="177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one has sticky back plastic and leaves in-between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52E26-B7D6-4258-0019-BF77C717C526}"/>
              </a:ext>
            </a:extLst>
          </p:cNvPr>
          <p:cNvSpPr txBox="1"/>
          <p:nvPr/>
        </p:nvSpPr>
        <p:spPr>
          <a:xfrm>
            <a:off x="436880" y="5017452"/>
            <a:ext cx="227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one has the side of a plastic milk carton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4A7727-47E3-29EF-A641-9A4B3DCFCDDB}"/>
              </a:ext>
            </a:extLst>
          </p:cNvPr>
          <p:cNvGrpSpPr/>
          <p:nvPr/>
        </p:nvGrpSpPr>
        <p:grpSpPr>
          <a:xfrm>
            <a:off x="8224320" y="1359320"/>
            <a:ext cx="1947240" cy="583920"/>
            <a:chOff x="8224320" y="1359320"/>
            <a:chExt cx="194724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BBA63B-1DD1-3E14-4732-B8F1FED83956}"/>
                    </a:ext>
                  </a:extLst>
                </p14:cNvPr>
                <p14:cNvContentPartPr/>
                <p14:nvPr/>
              </p14:nvContentPartPr>
              <p14:xfrm>
                <a:off x="8410080" y="1359320"/>
                <a:ext cx="1761480" cy="48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BBA63B-1DD1-3E14-4732-B8F1FED839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01080" y="1350680"/>
                  <a:ext cx="17791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07CB2E-1493-A79D-5BF1-68968F42F4C6}"/>
                    </a:ext>
                  </a:extLst>
                </p14:cNvPr>
                <p14:cNvContentPartPr/>
                <p14:nvPr/>
              </p14:nvContentPartPr>
              <p14:xfrm>
                <a:off x="8224320" y="1630400"/>
                <a:ext cx="366120" cy="312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07CB2E-1493-A79D-5BF1-68968F42F4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15680" y="1621400"/>
                  <a:ext cx="38376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CF83B-E46C-69F4-8470-2D742C8F3B83}"/>
              </a:ext>
            </a:extLst>
          </p:cNvPr>
          <p:cNvGrpSpPr/>
          <p:nvPr/>
        </p:nvGrpSpPr>
        <p:grpSpPr>
          <a:xfrm>
            <a:off x="10809480" y="2644160"/>
            <a:ext cx="628200" cy="1658880"/>
            <a:chOff x="10809480" y="2644160"/>
            <a:chExt cx="628200" cy="16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C62D1D-B7B8-44D8-A370-3D23F696E187}"/>
                    </a:ext>
                  </a:extLst>
                </p14:cNvPr>
                <p14:cNvContentPartPr/>
                <p14:nvPr/>
              </p14:nvContentPartPr>
              <p14:xfrm>
                <a:off x="10809480" y="2644160"/>
                <a:ext cx="358200" cy="1503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C62D1D-B7B8-44D8-A370-3D23F696E1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00840" y="2635520"/>
                  <a:ext cx="375840" cy="15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4FC3A8-938C-9ABD-4E5D-7F70A3EE6520}"/>
                    </a:ext>
                  </a:extLst>
                </p14:cNvPr>
                <p14:cNvContentPartPr/>
                <p14:nvPr/>
              </p14:nvContentPartPr>
              <p14:xfrm>
                <a:off x="10826040" y="3967160"/>
                <a:ext cx="611640" cy="335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4FC3A8-938C-9ABD-4E5D-7F70A3EE65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17040" y="3958520"/>
                  <a:ext cx="62928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A87BB3-71AB-140F-3C73-C3FFCBBB134C}"/>
              </a:ext>
            </a:extLst>
          </p:cNvPr>
          <p:cNvGrpSpPr/>
          <p:nvPr/>
        </p:nvGrpSpPr>
        <p:grpSpPr>
          <a:xfrm>
            <a:off x="5862720" y="3711560"/>
            <a:ext cx="2532960" cy="1429920"/>
            <a:chOff x="5862720" y="3711560"/>
            <a:chExt cx="2532960" cy="14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24C0DE-51DC-44FD-7639-28DC0327EB2C}"/>
                    </a:ext>
                  </a:extLst>
                </p14:cNvPr>
                <p14:cNvContentPartPr/>
                <p14:nvPr/>
              </p14:nvContentPartPr>
              <p14:xfrm>
                <a:off x="6009600" y="3935480"/>
                <a:ext cx="2386080" cy="120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24C0DE-51DC-44FD-7639-28DC0327EB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00600" y="3926840"/>
                  <a:ext cx="2403720" cy="12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264AB6-96CD-CF40-D011-72A56B0CBCBD}"/>
                    </a:ext>
                  </a:extLst>
                </p14:cNvPr>
                <p14:cNvContentPartPr/>
                <p14:nvPr/>
              </p14:nvContentPartPr>
              <p14:xfrm>
                <a:off x="5862720" y="3711560"/>
                <a:ext cx="552960" cy="51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264AB6-96CD-CF40-D011-72A56B0CBC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54080" y="3702920"/>
                  <a:ext cx="570600" cy="53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86DE69A-A2C4-2223-9CB0-5BE678B4E25F}"/>
                  </a:ext>
                </a:extLst>
              </p14:cNvPr>
              <p14:cNvContentPartPr/>
              <p14:nvPr/>
            </p14:nvContentPartPr>
            <p14:xfrm>
              <a:off x="1092360" y="3023960"/>
              <a:ext cx="480240" cy="1804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86DE69A-A2C4-2223-9CB0-5BE678B4E2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3720" y="3014960"/>
                <a:ext cx="497880" cy="18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611DD42-9D30-6E51-7ECE-32F13C5C1E4F}"/>
                  </a:ext>
                </a:extLst>
              </p14:cNvPr>
              <p14:cNvContentPartPr/>
              <p14:nvPr/>
            </p14:nvContentPartPr>
            <p14:xfrm>
              <a:off x="999480" y="3037640"/>
              <a:ext cx="743040" cy="356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611DD42-9D30-6E51-7ECE-32F13C5C1E4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0480" y="3028640"/>
                <a:ext cx="760680" cy="3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EE09B61-4314-FB8B-87E6-666BBBFF1B2C}"/>
              </a:ext>
            </a:extLst>
          </p:cNvPr>
          <p:cNvGrpSpPr/>
          <p:nvPr/>
        </p:nvGrpSpPr>
        <p:grpSpPr>
          <a:xfrm>
            <a:off x="1137720" y="4592120"/>
            <a:ext cx="71280" cy="360"/>
            <a:chOff x="1137720" y="4592120"/>
            <a:chExt cx="712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6D3345-C106-13F4-10AA-22CAEF14E1D5}"/>
                    </a:ext>
                  </a:extLst>
                </p14:cNvPr>
                <p14:cNvContentPartPr/>
                <p14:nvPr/>
              </p14:nvContentPartPr>
              <p14:xfrm>
                <a:off x="1208640" y="4592120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6D3345-C106-13F4-10AA-22CAEF14E1D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99640" y="4583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A71F2C-ACB9-97E0-0B69-C1AF45498FB8}"/>
                    </a:ext>
                  </a:extLst>
                </p14:cNvPr>
                <p14:cNvContentPartPr/>
                <p14:nvPr/>
              </p14:nvContentPartPr>
              <p14:xfrm>
                <a:off x="1137720" y="459212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A71F2C-ACB9-97E0-0B69-C1AF45498F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9080" y="4583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50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Paint tubes rainbow">
            <a:extLst>
              <a:ext uri="{FF2B5EF4-FFF2-40B4-BE49-F238E27FC236}">
                <a16:creationId xmlns:a16="http://schemas.microsoft.com/office/drawing/2014/main" id="{40F7A508-7CBB-E42D-A522-B0475504D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9" b="12687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3BE7DC-FB91-AF59-FFE5-6D559B2D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286160"/>
            <a:ext cx="10534015" cy="22873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You can have artistic license; you can use the same material for all the windows in 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the wings or mix it up.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You should add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colour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The carboard out line needs to be painted black on both sides, to keep them </a:t>
            </a: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looking uniform to be exhibited in the Amelia Scott.</a:t>
            </a:r>
            <a:endParaRPr lang="en-US" sz="24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And remember to have fun!</a:t>
            </a:r>
          </a:p>
        </p:txBody>
      </p:sp>
    </p:spTree>
    <p:extLst>
      <p:ext uri="{BB962C8B-B14F-4D97-AF65-F5344CB8AC3E}">
        <p14:creationId xmlns:p14="http://schemas.microsoft.com/office/powerpoint/2010/main" val="410177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353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Butterflies and moths </vt:lpstr>
      <vt:lpstr>Did you know?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Buttery flies and moths </dc:title>
  <dc:creator>Bonnie Flashman Payne</dc:creator>
  <cp:lastModifiedBy>Bonnie Flashman Payne</cp:lastModifiedBy>
  <cp:revision>16</cp:revision>
  <dcterms:created xsi:type="dcterms:W3CDTF">2023-03-14T13:38:28Z</dcterms:created>
  <dcterms:modified xsi:type="dcterms:W3CDTF">2023-03-15T13:00:07Z</dcterms:modified>
</cp:coreProperties>
</file>