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2CF407-5437-402F-8D50-1347B9A34ED8}" v="11" dt="2023-03-15T12:55:40.540"/>
    <p1510:client id="{4186B11A-0227-4564-AA93-700316EA453A}" v="3" dt="2023-03-14T22:56:46.636"/>
    <p1510:client id="{6229EE8C-5B53-4CE7-9D0D-932F64851AC0}" v="1" dt="2023-03-15T09:44:56.233"/>
    <p1510:client id="{8D145E89-4009-472D-8AC3-FD8D88657629}" v="60" dt="2023-03-15T13:58:52.393"/>
    <p1510:client id="{D575CE17-9A0E-49A7-8F62-816294EA98A3}" v="93" dt="2023-03-14T13:28:03.0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7.xml" Id="rId8" /><Relationship Type="http://schemas.openxmlformats.org/officeDocument/2006/relationships/theme" Target="theme/theme1.xml" Id="rId13" /><Relationship Type="http://schemas.openxmlformats.org/officeDocument/2006/relationships/slide" Target="slides/slide2.xml" Id="rId3" /><Relationship Type="http://schemas.openxmlformats.org/officeDocument/2006/relationships/slide" Target="slides/slide6.xml" Id="rId7" /><Relationship Type="http://schemas.openxmlformats.org/officeDocument/2006/relationships/viewProps" Target="viewProps.xml" Id="rId12" /><Relationship Type="http://schemas.openxmlformats.org/officeDocument/2006/relationships/slide" Target="slides/slide1.xml" Id="rId2" /><Relationship Type="http://schemas.microsoft.com/office/2015/10/relationships/revisionInfo" Target="revisionInfo.xml" Id="rId16" /><Relationship Type="http://schemas.openxmlformats.org/officeDocument/2006/relationships/slideMaster" Target="slideMasters/slideMaster1.xml" Id="rId1" /><Relationship Type="http://schemas.openxmlformats.org/officeDocument/2006/relationships/slide" Target="slides/slide5.xml" Id="rId6" /><Relationship Type="http://schemas.openxmlformats.org/officeDocument/2006/relationships/presProps" Target="presProps.xml" Id="rId11" /><Relationship Type="http://schemas.openxmlformats.org/officeDocument/2006/relationships/slide" Target="slides/slide4.xml" Id="rId5" /><Relationship Type="http://schemas.openxmlformats.org/officeDocument/2006/relationships/slide" Target="slides/slide9.xml" Id="rId10" /><Relationship Type="http://schemas.openxmlformats.org/officeDocument/2006/relationships/slide" Target="slides/slide3.xml" Id="rId4" /><Relationship Type="http://schemas.openxmlformats.org/officeDocument/2006/relationships/slide" Target="slides/slide8.xml" Id="rId9" /><Relationship Type="http://schemas.openxmlformats.org/officeDocument/2006/relationships/tableStyles" Target="tableStyles.xml" Id="rId14" 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5:45:18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1 599 24575,'16'-2'0,"-1"0"0,0-1 0,1-1 0,-1 0 0,0-1 0,21-10 0,-12 6 0,279-123 0,90-34 0,-208 108 0,375-68 0,209 54 0,-285 80 0,-384 1 0,-1 5 0,180 49 0,-154-22 0,190 91 0,97 96 0,-267-130 0,-5 5 0,-4 7 0,204 212 0,-262-237 0,-4 4 0,-4 3 0,-4 2 0,-4 4 0,72 154 0,-90-140-1365,-40-101-5461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5:45:19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0 590 24575,'0'0'0,"0"0"0,0 0 0,0 0 0,0 0 0,0 0 0,4 3 0,9 6 0,1-1 0,1 0 0,-1-2 0,1 1 0,19 4 0,13 7 0,144 69 0,-103-44 0,3-4 0,98 28 0,-160-58 0,72 16 0,-87-22 0,0-1 0,-1-1 0,1 0 0,0-1 0,18-2 0,-28 1 0,-1 0 0,1 0 0,-1 0 0,0-1 0,0 1 0,0-1 0,0 0 0,0 0 0,0 0 0,0 0 0,0 0 0,-1-1 0,1 1 0,-1-1 0,0 0 0,0 0 0,0 0 0,0 0 0,0 0 0,2-6 0,3-7 0,-1-1 0,8-33 0,-9 30 0,42-173 0,14-49 0,-42 178 0,48-105 0,-35 105-1365,-5 15-5461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5:45:35.98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24575,'4'35'0,"4"-15"0,1-1 0,22 33 0,-15-25 0,38 55 0,68 80 0,46 20 0,-33-39 0,141 136 0,-116-124 0,321 292 0,24-28 0,-390-333 0,5-4 0,200 103 0,278 91 0,-113-77 0,11-32 0,-285-113 0,387 47 0,-436-86 0,0-7 0,224-18 0,-250-3 0,0-6 0,-2-6 0,157-51 0,29-45 0,-98 34 0,-206 82-227,0 0-1,-1 0 1,1 2-1,1 0 1,24-2-1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5:45:45.52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1677 24575,'0'0'0,"0"0"0,0 0 0,1-11 0,1-2 0,2 0 0,0 0 0,0 1 0,9-17 0,6-18 0,27-97 0,33-94 0,-58 186 0,2 0 0,42-70 0,-34 74 0,26-43 0,62-131 0,-90 156 0,-14 26 0,3 1 0,1 1 0,46-69 0,-28 60 0,34-46 0,-63 82 0,-1-1 0,0 0 0,-1-1 0,0 0 0,-1 0 0,3-14 0,-6 11 0,2-1 0,-4 16 0,1 1 0,-1-1 0,1 1 0,-1-1 0,1 1 0,-1 0 0,1-1 0,0 1 0,-1 0 0,1-1 0,-1 1 0,1 0 0,0 0 0,-1 0 0,1 0 0,0-1 0,-1 1 0,1 0 0,0 0 0,0 0 0,-1 0 0,1 1 0,0-1 0,-1 0 0,2 0 0,13 5 0,-1 0 0,0 1 0,0 0 0,-1 1 0,0 0 0,22 17 0,-6-5 0,-16-11 0,385 253 0,-346-220 0,-2 2 0,83 92 0,-30-37 0,-20-21 0,-81-75-65,-1 0 0,1 0 0,1 0 0,-1-1 0,0 1 0,0 0 0,1-1 0,-1 0 0,0 1 0,1-1 0,0 0 0,-1 0 0,1 0 0,0-1 0,-1 1 0,1 0 0,0-1 0,0 0 0,-1 0 0,6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6:00:18.845"/>
    </inkml:context>
    <inkml:brush xml:id="br0">
      <inkml:brushProperty name="width" value="0.10583" units="cm"/>
      <inkml:brushProperty name="height" value="0.10583" units="cm"/>
    </inkml:brush>
  </inkml:definitions>
  <inkml:trace contextRef="#ctx0" brushRef="#br0">1 3953 24575,'0'0'0,"0"-10"0,2-17 0,1 0 0,2 1 0,1-1 0,13-38 0,-5 18 0,75-233 0,-65 217 0,4 0 0,45-76 0,-36 78 0,201-352 0,139-254 0,-335 605 0,96-107 0,66-40 0,-97 103 0,241-212 0,-265 253 0,4 4 0,135-72 0,466-188 0,-81 72 0,-449 194 0,167-35 0,172-6 0,-9 52 0,-304 33 0,49-9 0,229-9 0,515 30 0,-391 0 0,-209 24 0,-5 34 0,-251-36 0,182 37 0,-220-39 0,129 50 0,432 229 0,-132-56 0,-209-90 0,-11 19 0,-164-95 0,103 81 0,-14 16 0,-139-110 0,-33-25 0,-2 2 0,-1 2 0,-3 2 0,38 56 0,200 230 0,-249-300 0,-1 2 0,40 68 0,29 81 0,-66-122 0,30 48 0,-50-93 0,1 0 0,0-1 0,1-1 0,22 20 0,-29-29-1365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3T16:00:20.041"/>
    </inkml:context>
    <inkml:brush xml:id="br0">
      <inkml:brushProperty name="width" value="0.10583" units="cm"/>
      <inkml:brushProperty name="height" value="0.10583" units="cm"/>
    </inkml:brush>
  </inkml:definitions>
  <inkml:trace contextRef="#ctx0" brushRef="#br0">0 1032 24575,'0'0'0,"0"0"0,11 11 0,9 10 0,0-1 0,1 0 0,2-2 0,-1-1 0,2 0 0,0-2 0,1-1 0,1-1 0,33 13 0,23 7 0,170 44 0,-218-72 0,0 0 0,0-2 0,0-2 0,1-1 0,34-5 0,-63 4 0,-1-1 0,0 1 0,1-1 0,-1 0 0,0-1 0,0 1 0,0-1 0,-1 0 0,1 0 0,-1 0 0,1-1 0,-1 0 0,0 0 0,0 0 0,-1 0 0,1 0 0,-1-1 0,0 0 0,4-8 0,5-11 0,-1-1 0,14-46 0,-20 56 0,15-55 0,-3 0 0,14-130 0,-14-146 0,-17 315 0,19-309 0,-17 329-227,0 0-1,0 0 1,1 0-1,0 0 1,6-12-1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4T12:45:15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3390 0 24575,'-15'4'0,"-40"12"0,-1-2 0,0-3 0,-59 5 0,18-3 0,-44 8 0,-351 63 0,423-67 0,0 3 0,1 3 0,1 3 0,2 2 0,0 4 0,-102 67 0,-18 31 0,-175 162 0,157-85 0,16 17 0,147-176 0,-76 97 0,-158 256 0,241-346 0,-167 311 0,159-283 0,-75 117 0,111-193-105,0 0 0,1 0 0,0 1 0,1-1 0,0 1 0,0 0 0,0 0 0,1 0 0,0 0 0,1 1 0,0-1 0,0 14 0,1-11-6721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14T12:45:16.8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24575,'0'0'0,"0"0"0,0 0 0,4 0 0,169 54 0,372 67 0,69 20 0,-513-115 0,-67-19 0,0 2 0,-1 1 0,0 2 0,35 17 0,-36-14 0,-24-11 0,0 0 0,0 0 0,0 0 0,12 10 0,-17-12 0,-1 0 0,0 0 0,0 1 0,0-1 0,0 1 0,0-1 0,-1 1 0,1 0 0,-1 0 0,0 0 0,1-1 0,-1 1 0,-1 0 0,1 1 0,0-1 0,-1 0 0,1 5 0,-1 1 0,-1 0 0,0 0 0,0 0 0,-1 0 0,0 0 0,-1 0 0,-6 15 0,-32 58 0,36-75 0,-130 203 0,-11 20 0,121-191 0,-2 0 0,-1-2 0,-2-1 0,-35 33 0,31-34 0,-19 19-1365,42-43-5461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4423A-F303-1899-B6D2-C6F1D3DDC2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95069F-90A9-7467-4F6E-F394EC4962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92B4DE-81CD-BA4D-117E-EEE757490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5D97A-C99F-417B-B8FF-2D8992F01429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A8037-1AC5-2F71-3934-73D2D0FEC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3893D-5940-D134-0EC1-B6FBBE048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55E1-E9D5-4A7E-9C37-66E9D7AB3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018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861C6-C6C7-1A5A-ADF3-194FD6E34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31E8C5-4729-7482-E799-B77C5A6B5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9C116-9A35-55D5-EAED-7470047A6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5D97A-C99F-417B-B8FF-2D8992F01429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145EDB-3F47-CFB8-47B4-30E1C57F0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521EA-059B-26EC-F289-DE37DD331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55E1-E9D5-4A7E-9C37-66E9D7AB3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832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7EF408-BF1F-54AA-BF19-6180837F75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69A6B4-DE4C-F2E3-9DA8-1A3E26C251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AE24E-8017-ED77-36F5-46814FB18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5D97A-C99F-417B-B8FF-2D8992F01429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86FEF-B9E8-E8DF-91AE-FE53C3666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A4FFC-0EC6-63E8-8A89-49668D210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55E1-E9D5-4A7E-9C37-66E9D7AB3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254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9E938-EFFB-D633-3535-A2FF8B218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FA0DC-7E2F-B06F-E5B4-748C1C9B2C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547D7-7462-0859-EC98-FAA0B805B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5D97A-C99F-417B-B8FF-2D8992F01429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6F567-ED6E-4D31-86C5-B2C408601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92974F-23D4-5B53-423C-9077C4A6D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55E1-E9D5-4A7E-9C37-66E9D7AB3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253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ABE15-BAAA-9592-D69A-C4741ECA8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FB63B-3D2B-7C9A-A53F-B2F149E8B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29EF-21EB-1E7D-0BB3-8A96D7BC1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5D97A-C99F-417B-B8FF-2D8992F01429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9738A-074D-E799-E21B-58AE54A3B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04AACD-2EB8-D2B0-D455-0CDFAFF8F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55E1-E9D5-4A7E-9C37-66E9D7AB3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0670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2BE43-D9C9-A3FB-DCB2-041E334CC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8750EB-25E3-B54A-E707-85B812415D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164243-6B39-C225-A2C0-699AE81B4C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521BDF-AEB0-BF65-81C5-A3B79F795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5D97A-C99F-417B-B8FF-2D8992F01429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0B73F3-05CF-4F91-B7D7-EDE262D24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90361-C89C-896B-1683-986BE8CB7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55E1-E9D5-4A7E-9C37-66E9D7AB3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315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D5BEF-2791-AFA7-82EA-4DF1B9F5B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EF1443-ADA8-BD0C-79E0-BD773B8DD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7F0311-0F74-0F2A-5D23-4AC6A498F8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0EC403-718B-98A7-D8EA-AE862BBF16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329520-FF36-0AD4-DF74-72A45B7491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4F7630-E709-063C-7141-415488388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5D97A-C99F-417B-B8FF-2D8992F01429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E6DFE7-FDDA-9230-5BB1-34D7542DE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DF8C59-DD18-0C33-D2DE-E51522DCE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55E1-E9D5-4A7E-9C37-66E9D7AB3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185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8A0FC-F294-A1FE-A398-33F146660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AF1C77-CCB5-17D7-CAE5-5D4FE365D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5D97A-C99F-417B-B8FF-2D8992F01429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14FC38-E487-BE19-0AB6-B595983E8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6B5806-FA6B-94E0-7944-3A49A41FD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55E1-E9D5-4A7E-9C37-66E9D7AB3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2226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052B8D-F17C-8AD8-670A-651A48E22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5D97A-C99F-417B-B8FF-2D8992F01429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4F0332-58EB-BFD0-C470-4EF462D0D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2EDB33-2113-A342-81C5-41F0A1284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55E1-E9D5-4A7E-9C37-66E9D7AB3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606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98DF9-141C-4226-5519-941E15021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AD504-4055-6DC6-15D0-1D4F1FECA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E63D6D-0C1C-D36E-298A-CA9D5B24F5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5187A-4BD2-0EAE-8F3D-9E8025984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5D97A-C99F-417B-B8FF-2D8992F01429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E5864-2EC9-A40C-DEEA-3E8A55036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D592D3-2A74-95DE-CD5C-7A6611338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55E1-E9D5-4A7E-9C37-66E9D7AB3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405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65CF1-4E1F-1871-553D-8C06BB816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58A4B0-FF70-F589-A1C0-43FA350D02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8152B7-2395-4E21-9102-C37A1756AB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724F46-B85B-6858-B499-62470D823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5D97A-C99F-417B-B8FF-2D8992F01429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C9791C-CCF7-93DB-8DE8-C47830FE3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92A686-FB1F-8F38-D4B4-CA24791FB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55E1-E9D5-4A7E-9C37-66E9D7AB3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161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C5E684-C43E-58B3-44A2-C2E220498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3AA8E3-D340-0D97-AAFA-63ADB4226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9D170-0205-DBE2-D84F-6231C6F09D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5D97A-C99F-417B-B8FF-2D8992F01429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DC711-7298-A3CD-9FE3-341A3B53DE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3D1B9-8ACD-2855-3321-1526644588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D55E1-E9D5-4A7E-9C37-66E9D7AB3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1125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customXml" Target="../ink/ink3.xml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12" Type="http://schemas.openxmlformats.org/officeDocument/2006/relationships/image" Target="../media/image13.png"/><Relationship Id="rId2" Type="http://schemas.openxmlformats.org/officeDocument/2006/relationships/image" Target="../media/image5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customXml" Target="../ink/ink2.xml"/><Relationship Id="rId5" Type="http://schemas.openxmlformats.org/officeDocument/2006/relationships/image" Target="../media/image8.svg"/><Relationship Id="rId15" Type="http://schemas.openxmlformats.org/officeDocument/2006/relationships/customXml" Target="../ink/ink4.xml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customXml" Target="../ink/ink1.xml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customXml" Target="../ink/ink5.xml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.xml"/><Relationship Id="rId5" Type="http://schemas.openxmlformats.org/officeDocument/2006/relationships/image" Target="../media/image27.png"/><Relationship Id="rId10" Type="http://schemas.openxmlformats.org/officeDocument/2006/relationships/image" Target="../media/image31.jpeg"/><Relationship Id="rId4" Type="http://schemas.openxmlformats.org/officeDocument/2006/relationships/customXml" Target="../ink/ink7.xml"/><Relationship Id="rId9" Type="http://schemas.openxmlformats.org/officeDocument/2006/relationships/image" Target="../media/image3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16A15A88-001A-4EEF-8984-D87E64359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640313-E1B2-0111-4B65-110BBFB8EF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2400" y="1367673"/>
            <a:ext cx="6124576" cy="2665509"/>
          </a:xfrm>
        </p:spPr>
        <p:txBody>
          <a:bodyPr>
            <a:normAutofit/>
          </a:bodyPr>
          <a:lstStyle/>
          <a:p>
            <a:pPr algn="r"/>
            <a:r>
              <a:rPr lang="en-GB" sz="7200">
                <a:solidFill>
                  <a:schemeClr val="bg1"/>
                </a:solidFill>
              </a:rPr>
              <a:t>Beetles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45F20B-30DF-15BC-8152-E4B6696480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28702" y="4414180"/>
            <a:ext cx="6128274" cy="8845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GB">
                <a:solidFill>
                  <a:schemeClr val="bg1"/>
                </a:solidFill>
              </a:rPr>
              <a:t>Did you know there are over 4,000 types of beetles in the UK?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CF5761-D238-59B8-7895-BA90D32C84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50" b="4002"/>
          <a:stretch/>
        </p:blipFill>
        <p:spPr>
          <a:xfrm>
            <a:off x="-240463" y="-883681"/>
            <a:ext cx="5574141" cy="8361202"/>
          </a:xfrm>
          <a:custGeom>
            <a:avLst/>
            <a:gdLst/>
            <a:ahLst/>
            <a:cxnLst/>
            <a:rect l="l" t="t" r="r" b="b"/>
            <a:pathLst>
              <a:path w="4551219" h="6858000">
                <a:moveTo>
                  <a:pt x="4194211" y="6564619"/>
                </a:moveTo>
                <a:lnTo>
                  <a:pt x="4194211" y="6564620"/>
                </a:lnTo>
                <a:cubicBezTo>
                  <a:pt x="4204498" y="6575478"/>
                  <a:pt x="4210595" y="6582146"/>
                  <a:pt x="4216690" y="6588625"/>
                </a:cubicBezTo>
                <a:lnTo>
                  <a:pt x="4233312" y="6625224"/>
                </a:lnTo>
                <a:lnTo>
                  <a:pt x="4226218" y="6662539"/>
                </a:lnTo>
                <a:lnTo>
                  <a:pt x="4226217" y="6662540"/>
                </a:lnTo>
                <a:lnTo>
                  <a:pt x="4226216" y="6662543"/>
                </a:lnTo>
                <a:lnTo>
                  <a:pt x="4214767" y="6683026"/>
                </a:lnTo>
                <a:lnTo>
                  <a:pt x="4211619" y="6702975"/>
                </a:lnTo>
                <a:lnTo>
                  <a:pt x="4211619" y="6702976"/>
                </a:lnTo>
                <a:cubicBezTo>
                  <a:pt x="4212024" y="6716168"/>
                  <a:pt x="4217168" y="6729218"/>
                  <a:pt x="4225455" y="6742552"/>
                </a:cubicBezTo>
                <a:lnTo>
                  <a:pt x="4225456" y="6742554"/>
                </a:lnTo>
                <a:lnTo>
                  <a:pt x="4244933" y="6812061"/>
                </a:lnTo>
                <a:lnTo>
                  <a:pt x="4244933" y="6812063"/>
                </a:lnTo>
                <a:lnTo>
                  <a:pt x="4244933" y="6812062"/>
                </a:lnTo>
                <a:lnTo>
                  <a:pt x="4244933" y="6812061"/>
                </a:lnTo>
                <a:lnTo>
                  <a:pt x="4240159" y="6776799"/>
                </a:lnTo>
                <a:lnTo>
                  <a:pt x="4225456" y="6742554"/>
                </a:lnTo>
                <a:lnTo>
                  <a:pt x="4225455" y="6742551"/>
                </a:lnTo>
                <a:lnTo>
                  <a:pt x="4211619" y="6702975"/>
                </a:lnTo>
                <a:lnTo>
                  <a:pt x="4226216" y="6662543"/>
                </a:lnTo>
                <a:lnTo>
                  <a:pt x="4226217" y="6662541"/>
                </a:lnTo>
                <a:lnTo>
                  <a:pt x="4226218" y="6662539"/>
                </a:lnTo>
                <a:lnTo>
                  <a:pt x="4233301" y="6645551"/>
                </a:lnTo>
                <a:lnTo>
                  <a:pt x="4233312" y="6625224"/>
                </a:lnTo>
                <a:lnTo>
                  <a:pt x="4233312" y="6625223"/>
                </a:lnTo>
                <a:cubicBezTo>
                  <a:pt x="4231216" y="6611340"/>
                  <a:pt x="4225168" y="6597577"/>
                  <a:pt x="4216690" y="6588624"/>
                </a:cubicBezTo>
                <a:close/>
                <a:moveTo>
                  <a:pt x="4274532" y="6438980"/>
                </a:moveTo>
                <a:lnTo>
                  <a:pt x="4254602" y="6463839"/>
                </a:lnTo>
                <a:lnTo>
                  <a:pt x="4254600" y="6463848"/>
                </a:lnTo>
                <a:lnTo>
                  <a:pt x="4240803" y="6513011"/>
                </a:lnTo>
                <a:lnTo>
                  <a:pt x="4221998" y="6546193"/>
                </a:lnTo>
                <a:lnTo>
                  <a:pt x="4221998" y="6546194"/>
                </a:lnTo>
                <a:lnTo>
                  <a:pt x="4238336" y="6521803"/>
                </a:lnTo>
                <a:lnTo>
                  <a:pt x="4240803" y="6513011"/>
                </a:lnTo>
                <a:lnTo>
                  <a:pt x="4243614" y="6508051"/>
                </a:lnTo>
                <a:lnTo>
                  <a:pt x="4254600" y="6463848"/>
                </a:lnTo>
                <a:lnTo>
                  <a:pt x="4254602" y="6463840"/>
                </a:lnTo>
                <a:cubicBezTo>
                  <a:pt x="4257553" y="6451649"/>
                  <a:pt x="4265030" y="6444076"/>
                  <a:pt x="4274532" y="6438980"/>
                </a:cubicBezTo>
                <a:close/>
                <a:moveTo>
                  <a:pt x="4360506" y="6365203"/>
                </a:moveTo>
                <a:lnTo>
                  <a:pt x="4359224" y="6387909"/>
                </a:lnTo>
                <a:lnTo>
                  <a:pt x="4357461" y="6391548"/>
                </a:lnTo>
                <a:lnTo>
                  <a:pt x="4349806" y="6407331"/>
                </a:lnTo>
                <a:lnTo>
                  <a:pt x="4349806" y="6407332"/>
                </a:lnTo>
                <a:lnTo>
                  <a:pt x="4357461" y="6391548"/>
                </a:lnTo>
                <a:lnTo>
                  <a:pt x="4359225" y="6387909"/>
                </a:lnTo>
                <a:close/>
                <a:moveTo>
                  <a:pt x="4121437" y="4221390"/>
                </a:moveTo>
                <a:lnTo>
                  <a:pt x="4121437" y="4221391"/>
                </a:lnTo>
                <a:cubicBezTo>
                  <a:pt x="4122199" y="4232060"/>
                  <a:pt x="4122389" y="4243872"/>
                  <a:pt x="4127153" y="4253014"/>
                </a:cubicBezTo>
                <a:cubicBezTo>
                  <a:pt x="4139346" y="4277401"/>
                  <a:pt x="4154966" y="4300070"/>
                  <a:pt x="4166969" y="4324645"/>
                </a:cubicBezTo>
                <a:lnTo>
                  <a:pt x="4175923" y="4363890"/>
                </a:lnTo>
                <a:lnTo>
                  <a:pt x="4175161" y="4482003"/>
                </a:lnTo>
                <a:cubicBezTo>
                  <a:pt x="4172493" y="4546775"/>
                  <a:pt x="4171921" y="4612499"/>
                  <a:pt x="4115151" y="4659173"/>
                </a:cubicBezTo>
                <a:cubicBezTo>
                  <a:pt x="4110579" y="4662985"/>
                  <a:pt x="4107911" y="4671175"/>
                  <a:pt x="4107149" y="4677654"/>
                </a:cubicBezTo>
                <a:cubicBezTo>
                  <a:pt x="4103530" y="4707563"/>
                  <a:pt x="4103148" y="4738234"/>
                  <a:pt x="4097242" y="4767763"/>
                </a:cubicBezTo>
                <a:cubicBezTo>
                  <a:pt x="4094861" y="4779574"/>
                  <a:pt x="4094052" y="4790386"/>
                  <a:pt x="4095933" y="4800482"/>
                </a:cubicBezTo>
                <a:lnTo>
                  <a:pt x="4095933" y="4800483"/>
                </a:lnTo>
                <a:cubicBezTo>
                  <a:pt x="4097814" y="4810580"/>
                  <a:pt x="4102387" y="4819963"/>
                  <a:pt x="4110769" y="4828916"/>
                </a:cubicBezTo>
                <a:lnTo>
                  <a:pt x="4132950" y="4863342"/>
                </a:lnTo>
                <a:lnTo>
                  <a:pt x="4140479" y="4889274"/>
                </a:lnTo>
                <a:lnTo>
                  <a:pt x="4138774" y="4912167"/>
                </a:lnTo>
                <a:cubicBezTo>
                  <a:pt x="4137059" y="4919977"/>
                  <a:pt x="4136702" y="4927121"/>
                  <a:pt x="4137372" y="4933803"/>
                </a:cubicBezTo>
                <a:lnTo>
                  <a:pt x="4137372" y="4933804"/>
                </a:lnTo>
                <a:lnTo>
                  <a:pt x="4142131" y="4952672"/>
                </a:lnTo>
                <a:lnTo>
                  <a:pt x="4144924" y="4957453"/>
                </a:lnTo>
                <a:lnTo>
                  <a:pt x="4146202" y="4961455"/>
                </a:lnTo>
                <a:cubicBezTo>
                  <a:pt x="4150713" y="4970096"/>
                  <a:pt x="4156419" y="4978393"/>
                  <a:pt x="4162206" y="4987037"/>
                </a:cubicBezTo>
                <a:cubicBezTo>
                  <a:pt x="4173445" y="5003801"/>
                  <a:pt x="4187543" y="5022852"/>
                  <a:pt x="4188685" y="5041521"/>
                </a:cubicBezTo>
                <a:cubicBezTo>
                  <a:pt x="4189304" y="5052095"/>
                  <a:pt x="4192222" y="5062299"/>
                  <a:pt x="4195901" y="5072375"/>
                </a:cubicBezTo>
                <a:lnTo>
                  <a:pt x="4201805" y="5087442"/>
                </a:lnTo>
                <a:lnTo>
                  <a:pt x="4214832" y="5133219"/>
                </a:lnTo>
                <a:lnTo>
                  <a:pt x="4214833" y="5133224"/>
                </a:lnTo>
                <a:lnTo>
                  <a:pt x="4208118" y="5166112"/>
                </a:lnTo>
                <a:lnTo>
                  <a:pt x="4208118" y="5166113"/>
                </a:lnTo>
                <a:cubicBezTo>
                  <a:pt x="4207356" y="5167637"/>
                  <a:pt x="4207928" y="5169780"/>
                  <a:pt x="4208809" y="5172090"/>
                </a:cubicBezTo>
                <a:lnTo>
                  <a:pt x="4211356" y="5179067"/>
                </a:lnTo>
                <a:cubicBezTo>
                  <a:pt x="4214976" y="5196594"/>
                  <a:pt x="4215024" y="5213597"/>
                  <a:pt x="4211190" y="5229433"/>
                </a:cubicBezTo>
                <a:lnTo>
                  <a:pt x="4200644" y="5248928"/>
                </a:lnTo>
                <a:lnTo>
                  <a:pt x="4187733" y="5272795"/>
                </a:lnTo>
                <a:cubicBezTo>
                  <a:pt x="4176088" y="5285440"/>
                  <a:pt x="4168382" y="5298594"/>
                  <a:pt x="4163830" y="5312287"/>
                </a:cubicBezTo>
                <a:lnTo>
                  <a:pt x="4162774" y="5321350"/>
                </a:lnTo>
                <a:lnTo>
                  <a:pt x="4160300" y="5326162"/>
                </a:lnTo>
                <a:lnTo>
                  <a:pt x="4158854" y="5355013"/>
                </a:lnTo>
                <a:lnTo>
                  <a:pt x="4158854" y="5355014"/>
                </a:lnTo>
                <a:cubicBezTo>
                  <a:pt x="4159503" y="5364882"/>
                  <a:pt x="4161206" y="5375002"/>
                  <a:pt x="4163730" y="5385384"/>
                </a:cubicBezTo>
                <a:cubicBezTo>
                  <a:pt x="4166969" y="5398721"/>
                  <a:pt x="4169255" y="5412057"/>
                  <a:pt x="4171921" y="5425582"/>
                </a:cubicBezTo>
                <a:cubicBezTo>
                  <a:pt x="4175731" y="5443870"/>
                  <a:pt x="4179733" y="5462351"/>
                  <a:pt x="4183543" y="5480637"/>
                </a:cubicBezTo>
                <a:lnTo>
                  <a:pt x="4188067" y="5507667"/>
                </a:lnTo>
                <a:lnTo>
                  <a:pt x="4177448" y="5531691"/>
                </a:lnTo>
                <a:lnTo>
                  <a:pt x="4177447" y="5531692"/>
                </a:lnTo>
                <a:cubicBezTo>
                  <a:pt x="4170398" y="5537599"/>
                  <a:pt x="4167206" y="5542648"/>
                  <a:pt x="4167302" y="5547577"/>
                </a:cubicBezTo>
                <a:lnTo>
                  <a:pt x="4167302" y="5547578"/>
                </a:lnTo>
                <a:cubicBezTo>
                  <a:pt x="4167397" y="5552507"/>
                  <a:pt x="4170779" y="5557317"/>
                  <a:pt x="4176875" y="5562746"/>
                </a:cubicBezTo>
                <a:cubicBezTo>
                  <a:pt x="4219548" y="5600467"/>
                  <a:pt x="4246219" y="5646189"/>
                  <a:pt x="4248123" y="5704483"/>
                </a:cubicBezTo>
                <a:cubicBezTo>
                  <a:pt x="4248505" y="5716485"/>
                  <a:pt x="4251171" y="5728678"/>
                  <a:pt x="4254029" y="5740488"/>
                </a:cubicBezTo>
                <a:cubicBezTo>
                  <a:pt x="4255744" y="5747728"/>
                  <a:pt x="4257650" y="5756493"/>
                  <a:pt x="4262794" y="5760873"/>
                </a:cubicBezTo>
                <a:cubicBezTo>
                  <a:pt x="4302037" y="5794974"/>
                  <a:pt x="4329280" y="5837457"/>
                  <a:pt x="4351189" y="5883751"/>
                </a:cubicBezTo>
                <a:lnTo>
                  <a:pt x="4351191" y="5883755"/>
                </a:lnTo>
                <a:lnTo>
                  <a:pt x="4369094" y="5935945"/>
                </a:lnTo>
                <a:lnTo>
                  <a:pt x="4369096" y="5935949"/>
                </a:lnTo>
                <a:lnTo>
                  <a:pt x="4365476" y="5993289"/>
                </a:lnTo>
                <a:lnTo>
                  <a:pt x="4365475" y="5993290"/>
                </a:lnTo>
                <a:cubicBezTo>
                  <a:pt x="4364334" y="6004530"/>
                  <a:pt x="4364524" y="6017484"/>
                  <a:pt x="4358999" y="6026439"/>
                </a:cubicBezTo>
                <a:cubicBezTo>
                  <a:pt x="4341662" y="6054824"/>
                  <a:pt x="4322994" y="6082257"/>
                  <a:pt x="4302799" y="6108737"/>
                </a:cubicBezTo>
                <a:cubicBezTo>
                  <a:pt x="4294131" y="6120073"/>
                  <a:pt x="4289178" y="6126883"/>
                  <a:pt x="4289107" y="6133313"/>
                </a:cubicBezTo>
                <a:lnTo>
                  <a:pt x="4289107" y="6133314"/>
                </a:lnTo>
                <a:lnTo>
                  <a:pt x="4292807" y="6143189"/>
                </a:lnTo>
                <a:lnTo>
                  <a:pt x="4304703" y="6155599"/>
                </a:lnTo>
                <a:lnTo>
                  <a:pt x="4304706" y="6155602"/>
                </a:lnTo>
                <a:cubicBezTo>
                  <a:pt x="4326994" y="6175797"/>
                  <a:pt x="4338614" y="6200944"/>
                  <a:pt x="4343376" y="6228756"/>
                </a:cubicBezTo>
                <a:lnTo>
                  <a:pt x="4360713" y="6361539"/>
                </a:lnTo>
                <a:lnTo>
                  <a:pt x="4360713" y="6361538"/>
                </a:lnTo>
                <a:cubicBezTo>
                  <a:pt x="4357093" y="6317150"/>
                  <a:pt x="4350808" y="6272763"/>
                  <a:pt x="4343376" y="6228755"/>
                </a:cubicBezTo>
                <a:cubicBezTo>
                  <a:pt x="4338614" y="6200943"/>
                  <a:pt x="4326994" y="6175796"/>
                  <a:pt x="4304706" y="6155601"/>
                </a:cubicBezTo>
                <a:lnTo>
                  <a:pt x="4304703" y="6155599"/>
                </a:lnTo>
                <a:lnTo>
                  <a:pt x="4289107" y="6133314"/>
                </a:lnTo>
                <a:lnTo>
                  <a:pt x="4302799" y="6108738"/>
                </a:lnTo>
                <a:cubicBezTo>
                  <a:pt x="4322994" y="6082258"/>
                  <a:pt x="4341662" y="6054825"/>
                  <a:pt x="4358999" y="6026440"/>
                </a:cubicBezTo>
                <a:cubicBezTo>
                  <a:pt x="4364524" y="6017485"/>
                  <a:pt x="4364334" y="6004531"/>
                  <a:pt x="4365475" y="5993291"/>
                </a:cubicBezTo>
                <a:lnTo>
                  <a:pt x="4365476" y="5993289"/>
                </a:lnTo>
                <a:lnTo>
                  <a:pt x="4368929" y="5964476"/>
                </a:lnTo>
                <a:lnTo>
                  <a:pt x="4369096" y="5935949"/>
                </a:lnTo>
                <a:lnTo>
                  <a:pt x="4369096" y="5935948"/>
                </a:lnTo>
                <a:lnTo>
                  <a:pt x="4369094" y="5935945"/>
                </a:lnTo>
                <a:lnTo>
                  <a:pt x="4362214" y="5909350"/>
                </a:lnTo>
                <a:lnTo>
                  <a:pt x="4351191" y="5883755"/>
                </a:lnTo>
                <a:lnTo>
                  <a:pt x="4351189" y="5883750"/>
                </a:lnTo>
                <a:cubicBezTo>
                  <a:pt x="4329280" y="5837456"/>
                  <a:pt x="4302037" y="5794973"/>
                  <a:pt x="4262794" y="5760872"/>
                </a:cubicBezTo>
                <a:cubicBezTo>
                  <a:pt x="4257650" y="5756492"/>
                  <a:pt x="4255744" y="5747727"/>
                  <a:pt x="4254029" y="5740487"/>
                </a:cubicBezTo>
                <a:cubicBezTo>
                  <a:pt x="4251171" y="5728677"/>
                  <a:pt x="4248505" y="5716484"/>
                  <a:pt x="4248123" y="5704482"/>
                </a:cubicBezTo>
                <a:cubicBezTo>
                  <a:pt x="4246219" y="5646188"/>
                  <a:pt x="4219548" y="5600466"/>
                  <a:pt x="4176875" y="5562745"/>
                </a:cubicBezTo>
                <a:lnTo>
                  <a:pt x="4167302" y="5547577"/>
                </a:lnTo>
                <a:lnTo>
                  <a:pt x="4177447" y="5531693"/>
                </a:lnTo>
                <a:lnTo>
                  <a:pt x="4177448" y="5531691"/>
                </a:lnTo>
                <a:lnTo>
                  <a:pt x="4185847" y="5520421"/>
                </a:lnTo>
                <a:lnTo>
                  <a:pt x="4188067" y="5507667"/>
                </a:lnTo>
                <a:lnTo>
                  <a:pt x="4188067" y="5507666"/>
                </a:lnTo>
                <a:cubicBezTo>
                  <a:pt x="4188020" y="5498831"/>
                  <a:pt x="4185448" y="5489496"/>
                  <a:pt x="4183543" y="5480636"/>
                </a:cubicBezTo>
                <a:cubicBezTo>
                  <a:pt x="4179733" y="5462350"/>
                  <a:pt x="4175731" y="5443869"/>
                  <a:pt x="4171921" y="5425581"/>
                </a:cubicBezTo>
                <a:cubicBezTo>
                  <a:pt x="4169255" y="5412056"/>
                  <a:pt x="4166969" y="5398720"/>
                  <a:pt x="4163730" y="5385383"/>
                </a:cubicBezTo>
                <a:lnTo>
                  <a:pt x="4158854" y="5355013"/>
                </a:lnTo>
                <a:lnTo>
                  <a:pt x="4162774" y="5321350"/>
                </a:lnTo>
                <a:lnTo>
                  <a:pt x="4187733" y="5272796"/>
                </a:lnTo>
                <a:lnTo>
                  <a:pt x="4200644" y="5248928"/>
                </a:lnTo>
                <a:lnTo>
                  <a:pt x="4211191" y="5229432"/>
                </a:lnTo>
                <a:lnTo>
                  <a:pt x="4211356" y="5179067"/>
                </a:lnTo>
                <a:lnTo>
                  <a:pt x="4211356" y="5179066"/>
                </a:lnTo>
                <a:cubicBezTo>
                  <a:pt x="4210880" y="5176875"/>
                  <a:pt x="4209690" y="5174399"/>
                  <a:pt x="4208809" y="5172089"/>
                </a:cubicBezTo>
                <a:lnTo>
                  <a:pt x="4208118" y="5166113"/>
                </a:lnTo>
                <a:lnTo>
                  <a:pt x="4214833" y="5133224"/>
                </a:lnTo>
                <a:lnTo>
                  <a:pt x="4214833" y="5133223"/>
                </a:lnTo>
                <a:lnTo>
                  <a:pt x="4214832" y="5133219"/>
                </a:lnTo>
                <a:lnTo>
                  <a:pt x="4207690" y="5102460"/>
                </a:lnTo>
                <a:lnTo>
                  <a:pt x="4201805" y="5087442"/>
                </a:lnTo>
                <a:lnTo>
                  <a:pt x="4201799" y="5087422"/>
                </a:lnTo>
                <a:cubicBezTo>
                  <a:pt x="4195713" y="5072410"/>
                  <a:pt x="4189614" y="5057380"/>
                  <a:pt x="4188685" y="5041520"/>
                </a:cubicBezTo>
                <a:cubicBezTo>
                  <a:pt x="4187543" y="5022851"/>
                  <a:pt x="4173445" y="5003800"/>
                  <a:pt x="4162206" y="4987036"/>
                </a:cubicBezTo>
                <a:lnTo>
                  <a:pt x="4144924" y="4957453"/>
                </a:lnTo>
                <a:lnTo>
                  <a:pt x="4137372" y="4933804"/>
                </a:lnTo>
                <a:lnTo>
                  <a:pt x="4138774" y="4912168"/>
                </a:lnTo>
                <a:cubicBezTo>
                  <a:pt x="4140536" y="4904357"/>
                  <a:pt x="4141048" y="4896713"/>
                  <a:pt x="4140479" y="4889275"/>
                </a:cubicBezTo>
                <a:lnTo>
                  <a:pt x="4140479" y="4889274"/>
                </a:lnTo>
                <a:lnTo>
                  <a:pt x="4135701" y="4867613"/>
                </a:lnTo>
                <a:lnTo>
                  <a:pt x="4132950" y="4863342"/>
                </a:lnTo>
                <a:lnTo>
                  <a:pt x="4131200" y="4857316"/>
                </a:lnTo>
                <a:cubicBezTo>
                  <a:pt x="4126057" y="4847213"/>
                  <a:pt x="4119056" y="4837702"/>
                  <a:pt x="4110769" y="4828915"/>
                </a:cubicBezTo>
                <a:lnTo>
                  <a:pt x="4095933" y="4800482"/>
                </a:lnTo>
                <a:lnTo>
                  <a:pt x="4097242" y="4767764"/>
                </a:lnTo>
                <a:cubicBezTo>
                  <a:pt x="4103148" y="4738235"/>
                  <a:pt x="4103530" y="4707564"/>
                  <a:pt x="4107149" y="4677655"/>
                </a:cubicBezTo>
                <a:cubicBezTo>
                  <a:pt x="4107911" y="4671176"/>
                  <a:pt x="4110579" y="4662986"/>
                  <a:pt x="4115151" y="4659174"/>
                </a:cubicBezTo>
                <a:cubicBezTo>
                  <a:pt x="4171921" y="4612500"/>
                  <a:pt x="4172493" y="4546776"/>
                  <a:pt x="4175161" y="4482004"/>
                </a:cubicBezTo>
                <a:cubicBezTo>
                  <a:pt x="4176875" y="4442761"/>
                  <a:pt x="4176875" y="4403325"/>
                  <a:pt x="4175923" y="4363890"/>
                </a:cubicBezTo>
                <a:lnTo>
                  <a:pt x="4175923" y="4363889"/>
                </a:lnTo>
                <a:cubicBezTo>
                  <a:pt x="4175731" y="4350553"/>
                  <a:pt x="4172683" y="4336456"/>
                  <a:pt x="4166969" y="4324644"/>
                </a:cubicBezTo>
                <a:cubicBezTo>
                  <a:pt x="4154966" y="4300069"/>
                  <a:pt x="4139346" y="4277400"/>
                  <a:pt x="4127153" y="4253013"/>
                </a:cubicBezTo>
                <a:close/>
                <a:moveTo>
                  <a:pt x="4190328" y="2836171"/>
                </a:moveTo>
                <a:lnTo>
                  <a:pt x="4181637" y="2848792"/>
                </a:lnTo>
                <a:cubicBezTo>
                  <a:pt x="4176637" y="2865009"/>
                  <a:pt x="4170779" y="2881306"/>
                  <a:pt x="4166033" y="2897784"/>
                </a:cubicBezTo>
                <a:lnTo>
                  <a:pt x="4165004" y="2903549"/>
                </a:lnTo>
                <a:lnTo>
                  <a:pt x="4161730" y="2914327"/>
                </a:lnTo>
                <a:lnTo>
                  <a:pt x="4157099" y="2947858"/>
                </a:lnTo>
                <a:lnTo>
                  <a:pt x="4157098" y="2947861"/>
                </a:lnTo>
                <a:lnTo>
                  <a:pt x="4157098" y="2947862"/>
                </a:lnTo>
                <a:cubicBezTo>
                  <a:pt x="4156729" y="2959156"/>
                  <a:pt x="4157729" y="2970575"/>
                  <a:pt x="4160682" y="2982148"/>
                </a:cubicBezTo>
                <a:lnTo>
                  <a:pt x="4172375" y="3077401"/>
                </a:lnTo>
                <a:lnTo>
                  <a:pt x="4159920" y="3172653"/>
                </a:lnTo>
                <a:cubicBezTo>
                  <a:pt x="4134011" y="3276479"/>
                  <a:pt x="4106579" y="3380304"/>
                  <a:pt x="4112293" y="3489466"/>
                </a:cubicBezTo>
                <a:cubicBezTo>
                  <a:pt x="4113245" y="3507562"/>
                  <a:pt x="4101624" y="3529089"/>
                  <a:pt x="4090194" y="3544712"/>
                </a:cubicBezTo>
                <a:cubicBezTo>
                  <a:pt x="4079336" y="3559667"/>
                  <a:pt x="4073477" y="3566811"/>
                  <a:pt x="4072572" y="3574407"/>
                </a:cubicBezTo>
                <a:lnTo>
                  <a:pt x="4072572" y="3574408"/>
                </a:lnTo>
                <a:cubicBezTo>
                  <a:pt x="4071667" y="3582004"/>
                  <a:pt x="4075716" y="3590053"/>
                  <a:pt x="4084670" y="3606817"/>
                </a:cubicBezTo>
                <a:cubicBezTo>
                  <a:pt x="4089052" y="3614819"/>
                  <a:pt x="4091718" y="3624725"/>
                  <a:pt x="4098196" y="3630632"/>
                </a:cubicBezTo>
                <a:lnTo>
                  <a:pt x="4115925" y="3654415"/>
                </a:lnTo>
                <a:lnTo>
                  <a:pt x="4118836" y="3665923"/>
                </a:lnTo>
                <a:lnTo>
                  <a:pt x="4122437" y="3680163"/>
                </a:lnTo>
                <a:lnTo>
                  <a:pt x="4118389" y="3734836"/>
                </a:lnTo>
                <a:lnTo>
                  <a:pt x="4118389" y="3734837"/>
                </a:lnTo>
                <a:cubicBezTo>
                  <a:pt x="4117437" y="3741315"/>
                  <a:pt x="4116103" y="3749125"/>
                  <a:pt x="4118771" y="3754652"/>
                </a:cubicBezTo>
                <a:lnTo>
                  <a:pt x="4125128" y="3789775"/>
                </a:lnTo>
                <a:lnTo>
                  <a:pt x="4110197" y="3822471"/>
                </a:lnTo>
                <a:cubicBezTo>
                  <a:pt x="4103149" y="3831901"/>
                  <a:pt x="4097529" y="3842045"/>
                  <a:pt x="4095862" y="3852618"/>
                </a:cubicBezTo>
                <a:lnTo>
                  <a:pt x="4095862" y="3852619"/>
                </a:lnTo>
                <a:lnTo>
                  <a:pt x="4096642" y="3868763"/>
                </a:lnTo>
                <a:lnTo>
                  <a:pt x="4105245" y="3885336"/>
                </a:lnTo>
                <a:lnTo>
                  <a:pt x="4105245" y="3885338"/>
                </a:lnTo>
                <a:cubicBezTo>
                  <a:pt x="4114961" y="3897721"/>
                  <a:pt x="4122367" y="3910318"/>
                  <a:pt x="4127626" y="3923124"/>
                </a:cubicBezTo>
                <a:lnTo>
                  <a:pt x="4137130" y="3962159"/>
                </a:lnTo>
                <a:lnTo>
                  <a:pt x="4121438" y="4043837"/>
                </a:lnTo>
                <a:lnTo>
                  <a:pt x="4121437" y="4043838"/>
                </a:lnTo>
                <a:cubicBezTo>
                  <a:pt x="4112674" y="4063841"/>
                  <a:pt x="4107292" y="4083701"/>
                  <a:pt x="4106316" y="4103824"/>
                </a:cubicBezTo>
                <a:lnTo>
                  <a:pt x="4106316" y="4103825"/>
                </a:lnTo>
                <a:lnTo>
                  <a:pt x="4108283" y="4134255"/>
                </a:lnTo>
                <a:lnTo>
                  <a:pt x="4117627" y="4165381"/>
                </a:lnTo>
                <a:lnTo>
                  <a:pt x="4117627" y="4165383"/>
                </a:lnTo>
                <a:lnTo>
                  <a:pt x="4121532" y="4192387"/>
                </a:lnTo>
                <a:lnTo>
                  <a:pt x="4121532" y="4192386"/>
                </a:lnTo>
                <a:cubicBezTo>
                  <a:pt x="4121628" y="4182766"/>
                  <a:pt x="4121056" y="4173479"/>
                  <a:pt x="4117627" y="4165382"/>
                </a:cubicBezTo>
                <a:lnTo>
                  <a:pt x="4117627" y="4165381"/>
                </a:lnTo>
                <a:lnTo>
                  <a:pt x="4106316" y="4103825"/>
                </a:lnTo>
                <a:lnTo>
                  <a:pt x="4121437" y="4043839"/>
                </a:lnTo>
                <a:lnTo>
                  <a:pt x="4121438" y="4043837"/>
                </a:lnTo>
                <a:lnTo>
                  <a:pt x="4134740" y="4002409"/>
                </a:lnTo>
                <a:lnTo>
                  <a:pt x="4137130" y="3962159"/>
                </a:lnTo>
                <a:lnTo>
                  <a:pt x="4137130" y="3962158"/>
                </a:lnTo>
                <a:cubicBezTo>
                  <a:pt x="4134868" y="3935726"/>
                  <a:pt x="4124677" y="3910103"/>
                  <a:pt x="4105245" y="3885337"/>
                </a:cubicBezTo>
                <a:lnTo>
                  <a:pt x="4105245" y="3885336"/>
                </a:lnTo>
                <a:lnTo>
                  <a:pt x="4095862" y="3852619"/>
                </a:lnTo>
                <a:lnTo>
                  <a:pt x="4110197" y="3822472"/>
                </a:lnTo>
                <a:cubicBezTo>
                  <a:pt x="4118389" y="3811613"/>
                  <a:pt x="4123533" y="3800896"/>
                  <a:pt x="4125128" y="3789776"/>
                </a:cubicBezTo>
                <a:lnTo>
                  <a:pt x="4125128" y="3789775"/>
                </a:lnTo>
                <a:cubicBezTo>
                  <a:pt x="4126724" y="3778654"/>
                  <a:pt x="4124771" y="3767129"/>
                  <a:pt x="4118771" y="3754651"/>
                </a:cubicBezTo>
                <a:lnTo>
                  <a:pt x="4118389" y="3734837"/>
                </a:lnTo>
                <a:lnTo>
                  <a:pt x="4122437" y="3680163"/>
                </a:lnTo>
                <a:lnTo>
                  <a:pt x="4122437" y="3680162"/>
                </a:lnTo>
                <a:lnTo>
                  <a:pt x="4118836" y="3665923"/>
                </a:lnTo>
                <a:lnTo>
                  <a:pt x="4115925" y="3654415"/>
                </a:lnTo>
                <a:lnTo>
                  <a:pt x="4115925" y="3654415"/>
                </a:lnTo>
                <a:lnTo>
                  <a:pt x="4115925" y="3654415"/>
                </a:lnTo>
                <a:cubicBezTo>
                  <a:pt x="4112115" y="3646122"/>
                  <a:pt x="4106436" y="3638156"/>
                  <a:pt x="4098196" y="3630631"/>
                </a:cubicBezTo>
                <a:cubicBezTo>
                  <a:pt x="4091718" y="3624724"/>
                  <a:pt x="4089052" y="3614818"/>
                  <a:pt x="4084670" y="3606816"/>
                </a:cubicBezTo>
                <a:cubicBezTo>
                  <a:pt x="4080193" y="3598434"/>
                  <a:pt x="4076942" y="3592231"/>
                  <a:pt x="4074924" y="3587173"/>
                </a:cubicBezTo>
                <a:lnTo>
                  <a:pt x="4072572" y="3574407"/>
                </a:lnTo>
                <a:lnTo>
                  <a:pt x="4077651" y="3562320"/>
                </a:lnTo>
                <a:cubicBezTo>
                  <a:pt x="4080586" y="3557715"/>
                  <a:pt x="4084765" y="3552190"/>
                  <a:pt x="4090194" y="3544713"/>
                </a:cubicBezTo>
                <a:cubicBezTo>
                  <a:pt x="4101624" y="3529090"/>
                  <a:pt x="4113245" y="3507563"/>
                  <a:pt x="4112293" y="3489467"/>
                </a:cubicBezTo>
                <a:cubicBezTo>
                  <a:pt x="4106579" y="3380305"/>
                  <a:pt x="4134011" y="3276480"/>
                  <a:pt x="4159920" y="3172654"/>
                </a:cubicBezTo>
                <a:cubicBezTo>
                  <a:pt x="4167922" y="3140649"/>
                  <a:pt x="4172160" y="3109025"/>
                  <a:pt x="4172375" y="3077401"/>
                </a:cubicBezTo>
                <a:lnTo>
                  <a:pt x="4172375" y="3077400"/>
                </a:lnTo>
                <a:cubicBezTo>
                  <a:pt x="4172589" y="3045776"/>
                  <a:pt x="4168779" y="3014152"/>
                  <a:pt x="4160682" y="2982147"/>
                </a:cubicBezTo>
                <a:lnTo>
                  <a:pt x="4157098" y="2947862"/>
                </a:lnTo>
                <a:lnTo>
                  <a:pt x="4157099" y="2947858"/>
                </a:lnTo>
                <a:lnTo>
                  <a:pt x="4165004" y="2903549"/>
                </a:lnTo>
                <a:lnTo>
                  <a:pt x="4181637" y="2848793"/>
                </a:lnTo>
                <a:cubicBezTo>
                  <a:pt x="4182970" y="2844316"/>
                  <a:pt x="4186256" y="2839982"/>
                  <a:pt x="4190328" y="2836172"/>
                </a:cubicBezTo>
                <a:close/>
                <a:moveTo>
                  <a:pt x="3705842" y="1508457"/>
                </a:moveTo>
                <a:lnTo>
                  <a:pt x="3677748" y="1596213"/>
                </a:lnTo>
                <a:cubicBezTo>
                  <a:pt x="3675271" y="1604978"/>
                  <a:pt x="3676796" y="1615836"/>
                  <a:pt x="3679653" y="1624980"/>
                </a:cubicBezTo>
                <a:cubicBezTo>
                  <a:pt x="3689369" y="1656223"/>
                  <a:pt x="3713754" y="1676036"/>
                  <a:pt x="3736234" y="1697753"/>
                </a:cubicBezTo>
                <a:cubicBezTo>
                  <a:pt x="3746141" y="1707279"/>
                  <a:pt x="3753189" y="1720423"/>
                  <a:pt x="3758903" y="1733188"/>
                </a:cubicBezTo>
                <a:cubicBezTo>
                  <a:pt x="3773574" y="1766335"/>
                  <a:pt x="3786718" y="1800246"/>
                  <a:pt x="3800624" y="1833775"/>
                </a:cubicBezTo>
                <a:cubicBezTo>
                  <a:pt x="3801958" y="1837013"/>
                  <a:pt x="3805387" y="1839679"/>
                  <a:pt x="3808245" y="1842158"/>
                </a:cubicBezTo>
                <a:cubicBezTo>
                  <a:pt x="3838346" y="1866922"/>
                  <a:pt x="3868635" y="1891497"/>
                  <a:pt x="3898736" y="1916454"/>
                </a:cubicBezTo>
                <a:cubicBezTo>
                  <a:pt x="3904450" y="1921216"/>
                  <a:pt x="3908642" y="1928076"/>
                  <a:pt x="3914166" y="1933219"/>
                </a:cubicBezTo>
                <a:cubicBezTo>
                  <a:pt x="3921786" y="1940459"/>
                  <a:pt x="3929027" y="1949603"/>
                  <a:pt x="3938171" y="1953413"/>
                </a:cubicBezTo>
                <a:cubicBezTo>
                  <a:pt x="3966936" y="1965224"/>
                  <a:pt x="3979320" y="1987894"/>
                  <a:pt x="3984654" y="2016469"/>
                </a:cubicBezTo>
                <a:cubicBezTo>
                  <a:pt x="3989607" y="2042570"/>
                  <a:pt x="3993799" y="2068669"/>
                  <a:pt x="3999513" y="2094578"/>
                </a:cubicBezTo>
                <a:cubicBezTo>
                  <a:pt x="4006371" y="2126201"/>
                  <a:pt x="4013801" y="2157636"/>
                  <a:pt x="4022184" y="2188879"/>
                </a:cubicBezTo>
                <a:cubicBezTo>
                  <a:pt x="4025804" y="2202404"/>
                  <a:pt x="4029994" y="2216692"/>
                  <a:pt x="4037424" y="2228314"/>
                </a:cubicBezTo>
                <a:cubicBezTo>
                  <a:pt x="4057999" y="2260890"/>
                  <a:pt x="4071905" y="2295753"/>
                  <a:pt x="4066381" y="2334044"/>
                </a:cubicBezTo>
                <a:cubicBezTo>
                  <a:pt x="4061999" y="2364715"/>
                  <a:pt x="4073239" y="2390434"/>
                  <a:pt x="4090766" y="2409485"/>
                </a:cubicBezTo>
                <a:cubicBezTo>
                  <a:pt x="4098720" y="2418154"/>
                  <a:pt x="4104233" y="2426976"/>
                  <a:pt x="4107867" y="2435912"/>
                </a:cubicBezTo>
                <a:lnTo>
                  <a:pt x="4113698" y="2463017"/>
                </a:lnTo>
                <a:lnTo>
                  <a:pt x="4105056" y="2518262"/>
                </a:lnTo>
                <a:lnTo>
                  <a:pt x="4105055" y="2518263"/>
                </a:lnTo>
                <a:cubicBezTo>
                  <a:pt x="4102388" y="2527789"/>
                  <a:pt x="4101244" y="2536456"/>
                  <a:pt x="4101411" y="2545005"/>
                </a:cubicBezTo>
                <a:lnTo>
                  <a:pt x="4101411" y="2545006"/>
                </a:lnTo>
                <a:cubicBezTo>
                  <a:pt x="4101577" y="2553555"/>
                  <a:pt x="4103054" y="2561985"/>
                  <a:pt x="4105625" y="2571034"/>
                </a:cubicBezTo>
                <a:cubicBezTo>
                  <a:pt x="4117627" y="2612945"/>
                  <a:pt x="4150204" y="2640950"/>
                  <a:pt x="4178779" y="2668001"/>
                </a:cubicBezTo>
                <a:cubicBezTo>
                  <a:pt x="4203164" y="2691054"/>
                  <a:pt x="4216880" y="2716963"/>
                  <a:pt x="4227170" y="2745348"/>
                </a:cubicBezTo>
                <a:lnTo>
                  <a:pt x="4227170" y="2745351"/>
                </a:lnTo>
                <a:lnTo>
                  <a:pt x="4233090" y="2778005"/>
                </a:lnTo>
                <a:lnTo>
                  <a:pt x="4232670" y="2785439"/>
                </a:lnTo>
                <a:lnTo>
                  <a:pt x="4222591" y="2811779"/>
                </a:lnTo>
                <a:lnTo>
                  <a:pt x="4222587" y="2811786"/>
                </a:lnTo>
                <a:lnTo>
                  <a:pt x="4222588" y="2811786"/>
                </a:lnTo>
                <a:lnTo>
                  <a:pt x="4222591" y="2811779"/>
                </a:lnTo>
                <a:lnTo>
                  <a:pt x="4232241" y="2793022"/>
                </a:lnTo>
                <a:lnTo>
                  <a:pt x="4232670" y="2785439"/>
                </a:lnTo>
                <a:lnTo>
                  <a:pt x="4233870" y="2782304"/>
                </a:lnTo>
                <a:lnTo>
                  <a:pt x="4233090" y="2778005"/>
                </a:lnTo>
                <a:lnTo>
                  <a:pt x="4233500" y="2770757"/>
                </a:lnTo>
                <a:lnTo>
                  <a:pt x="4227170" y="2745351"/>
                </a:lnTo>
                <a:lnTo>
                  <a:pt x="4227170" y="2745347"/>
                </a:lnTo>
                <a:cubicBezTo>
                  <a:pt x="4216880" y="2716962"/>
                  <a:pt x="4203164" y="2691053"/>
                  <a:pt x="4178779" y="2668000"/>
                </a:cubicBezTo>
                <a:cubicBezTo>
                  <a:pt x="4150204" y="2640949"/>
                  <a:pt x="4117627" y="2612944"/>
                  <a:pt x="4105625" y="2571033"/>
                </a:cubicBezTo>
                <a:lnTo>
                  <a:pt x="4101411" y="2545006"/>
                </a:lnTo>
                <a:lnTo>
                  <a:pt x="4105055" y="2518264"/>
                </a:lnTo>
                <a:lnTo>
                  <a:pt x="4105056" y="2518262"/>
                </a:lnTo>
                <a:lnTo>
                  <a:pt x="4111636" y="2490550"/>
                </a:lnTo>
                <a:lnTo>
                  <a:pt x="4113698" y="2463017"/>
                </a:lnTo>
                <a:lnTo>
                  <a:pt x="4113698" y="2463016"/>
                </a:lnTo>
                <a:cubicBezTo>
                  <a:pt x="4112817" y="2444776"/>
                  <a:pt x="4106674" y="2426821"/>
                  <a:pt x="4090766" y="2409484"/>
                </a:cubicBezTo>
                <a:cubicBezTo>
                  <a:pt x="4073239" y="2390433"/>
                  <a:pt x="4061999" y="2364714"/>
                  <a:pt x="4066381" y="2334043"/>
                </a:cubicBezTo>
                <a:cubicBezTo>
                  <a:pt x="4071905" y="2295752"/>
                  <a:pt x="4057999" y="2260889"/>
                  <a:pt x="4037424" y="2228313"/>
                </a:cubicBezTo>
                <a:cubicBezTo>
                  <a:pt x="4029994" y="2216691"/>
                  <a:pt x="4025804" y="2202403"/>
                  <a:pt x="4022184" y="2188878"/>
                </a:cubicBezTo>
                <a:cubicBezTo>
                  <a:pt x="4013801" y="2157635"/>
                  <a:pt x="4006371" y="2126200"/>
                  <a:pt x="3999513" y="2094577"/>
                </a:cubicBezTo>
                <a:cubicBezTo>
                  <a:pt x="3993799" y="2068668"/>
                  <a:pt x="3989607" y="2042569"/>
                  <a:pt x="3984654" y="2016468"/>
                </a:cubicBezTo>
                <a:cubicBezTo>
                  <a:pt x="3979320" y="1987893"/>
                  <a:pt x="3966936" y="1965223"/>
                  <a:pt x="3938171" y="1953412"/>
                </a:cubicBezTo>
                <a:cubicBezTo>
                  <a:pt x="3929027" y="1949602"/>
                  <a:pt x="3921786" y="1940458"/>
                  <a:pt x="3914166" y="1933218"/>
                </a:cubicBezTo>
                <a:cubicBezTo>
                  <a:pt x="3908642" y="1928075"/>
                  <a:pt x="3904450" y="1921215"/>
                  <a:pt x="3898736" y="1916453"/>
                </a:cubicBezTo>
                <a:cubicBezTo>
                  <a:pt x="3868635" y="1891496"/>
                  <a:pt x="3838346" y="1866921"/>
                  <a:pt x="3808245" y="1842157"/>
                </a:cubicBezTo>
                <a:cubicBezTo>
                  <a:pt x="3805387" y="1839678"/>
                  <a:pt x="3801958" y="1837012"/>
                  <a:pt x="3800624" y="1833774"/>
                </a:cubicBezTo>
                <a:cubicBezTo>
                  <a:pt x="3786718" y="1800245"/>
                  <a:pt x="3773575" y="1766334"/>
                  <a:pt x="3758903" y="1733187"/>
                </a:cubicBezTo>
                <a:cubicBezTo>
                  <a:pt x="3753189" y="1720422"/>
                  <a:pt x="3746141" y="1707278"/>
                  <a:pt x="3736235" y="1697752"/>
                </a:cubicBezTo>
                <a:cubicBezTo>
                  <a:pt x="3713755" y="1676035"/>
                  <a:pt x="3689369" y="1656222"/>
                  <a:pt x="3679653" y="1624979"/>
                </a:cubicBezTo>
                <a:cubicBezTo>
                  <a:pt x="3676797" y="1615835"/>
                  <a:pt x="3675272" y="1604977"/>
                  <a:pt x="3677749" y="1596212"/>
                </a:cubicBezTo>
                <a:close/>
                <a:moveTo>
                  <a:pt x="3724447" y="1459072"/>
                </a:moveTo>
                <a:lnTo>
                  <a:pt x="3724446" y="1459073"/>
                </a:lnTo>
                <a:lnTo>
                  <a:pt x="3715229" y="1481571"/>
                </a:lnTo>
                <a:close/>
                <a:moveTo>
                  <a:pt x="3743640" y="1268757"/>
                </a:moveTo>
                <a:cubicBezTo>
                  <a:pt x="3744092" y="1275401"/>
                  <a:pt x="3745664" y="1281688"/>
                  <a:pt x="3748807" y="1286069"/>
                </a:cubicBezTo>
                <a:cubicBezTo>
                  <a:pt x="3763380" y="1306929"/>
                  <a:pt x="3769620" y="1328552"/>
                  <a:pt x="3771144" y="1350627"/>
                </a:cubicBezTo>
                <a:lnTo>
                  <a:pt x="3765550" y="1413839"/>
                </a:lnTo>
                <a:lnTo>
                  <a:pt x="3771145" y="1350626"/>
                </a:lnTo>
                <a:cubicBezTo>
                  <a:pt x="3769620" y="1328551"/>
                  <a:pt x="3763381" y="1306929"/>
                  <a:pt x="3748807" y="1286068"/>
                </a:cubicBezTo>
                <a:close/>
                <a:moveTo>
                  <a:pt x="3685369" y="773034"/>
                </a:moveTo>
                <a:lnTo>
                  <a:pt x="3685369" y="773035"/>
                </a:lnTo>
                <a:cubicBezTo>
                  <a:pt x="3687655" y="800276"/>
                  <a:pt x="3690893" y="827329"/>
                  <a:pt x="3693369" y="854379"/>
                </a:cubicBezTo>
                <a:cubicBezTo>
                  <a:pt x="3695655" y="878956"/>
                  <a:pt x="3696417" y="903722"/>
                  <a:pt x="3724422" y="915343"/>
                </a:cubicBezTo>
                <a:cubicBezTo>
                  <a:pt x="3728804" y="917059"/>
                  <a:pt x="3732042" y="922773"/>
                  <a:pt x="3734900" y="927155"/>
                </a:cubicBezTo>
                <a:cubicBezTo>
                  <a:pt x="3778908" y="994785"/>
                  <a:pt x="3777764" y="1030980"/>
                  <a:pt x="3731280" y="1097087"/>
                </a:cubicBezTo>
                <a:cubicBezTo>
                  <a:pt x="3726518" y="1103945"/>
                  <a:pt x="3723088" y="1118613"/>
                  <a:pt x="3726898" y="1123185"/>
                </a:cubicBezTo>
                <a:cubicBezTo>
                  <a:pt x="3742710" y="1142617"/>
                  <a:pt x="3749759" y="1162953"/>
                  <a:pt x="3751617" y="1184028"/>
                </a:cubicBezTo>
                <a:cubicBezTo>
                  <a:pt x="3749759" y="1162953"/>
                  <a:pt x="3742711" y="1142616"/>
                  <a:pt x="3726899" y="1123184"/>
                </a:cubicBezTo>
                <a:cubicBezTo>
                  <a:pt x="3723089" y="1118612"/>
                  <a:pt x="3726519" y="1103944"/>
                  <a:pt x="3731281" y="1097086"/>
                </a:cubicBezTo>
                <a:cubicBezTo>
                  <a:pt x="3777765" y="1030979"/>
                  <a:pt x="3778909" y="994784"/>
                  <a:pt x="3734901" y="927154"/>
                </a:cubicBezTo>
                <a:cubicBezTo>
                  <a:pt x="3732043" y="922772"/>
                  <a:pt x="3728805" y="917058"/>
                  <a:pt x="3724423" y="915342"/>
                </a:cubicBezTo>
                <a:cubicBezTo>
                  <a:pt x="3696417" y="903721"/>
                  <a:pt x="3695655" y="878955"/>
                  <a:pt x="3693369" y="854378"/>
                </a:cubicBezTo>
                <a:close/>
                <a:moveTo>
                  <a:pt x="3740770" y="517850"/>
                </a:moveTo>
                <a:lnTo>
                  <a:pt x="3731852" y="556047"/>
                </a:lnTo>
                <a:cubicBezTo>
                  <a:pt x="3729756" y="564048"/>
                  <a:pt x="3724232" y="572622"/>
                  <a:pt x="3725374" y="580050"/>
                </a:cubicBezTo>
                <a:cubicBezTo>
                  <a:pt x="3728708" y="601578"/>
                  <a:pt x="3726279" y="622200"/>
                  <a:pt x="3721993" y="642537"/>
                </a:cubicBezTo>
                <a:lnTo>
                  <a:pt x="3709470" y="694927"/>
                </a:lnTo>
                <a:lnTo>
                  <a:pt x="3721994" y="642536"/>
                </a:lnTo>
                <a:cubicBezTo>
                  <a:pt x="3726280" y="622200"/>
                  <a:pt x="3728709" y="601577"/>
                  <a:pt x="3725375" y="580049"/>
                </a:cubicBezTo>
                <a:cubicBezTo>
                  <a:pt x="3724233" y="572621"/>
                  <a:pt x="3729757" y="564047"/>
                  <a:pt x="3731853" y="556046"/>
                </a:cubicBezTo>
                <a:close/>
                <a:moveTo>
                  <a:pt x="3754065" y="298168"/>
                </a:moveTo>
                <a:lnTo>
                  <a:pt x="3739283" y="313532"/>
                </a:lnTo>
                <a:lnTo>
                  <a:pt x="3739283" y="313532"/>
                </a:lnTo>
                <a:lnTo>
                  <a:pt x="3739282" y="313533"/>
                </a:lnTo>
                <a:cubicBezTo>
                  <a:pt x="3735090" y="316389"/>
                  <a:pt x="3737376" y="330298"/>
                  <a:pt x="3738710" y="338870"/>
                </a:cubicBezTo>
                <a:lnTo>
                  <a:pt x="3738716" y="338898"/>
                </a:lnTo>
                <a:lnTo>
                  <a:pt x="3748617" y="395639"/>
                </a:lnTo>
                <a:lnTo>
                  <a:pt x="3744807" y="367327"/>
                </a:lnTo>
                <a:lnTo>
                  <a:pt x="3738716" y="338898"/>
                </a:lnTo>
                <a:lnTo>
                  <a:pt x="3738711" y="338869"/>
                </a:lnTo>
                <a:cubicBezTo>
                  <a:pt x="3738044" y="334583"/>
                  <a:pt x="3737139" y="328963"/>
                  <a:pt x="3736925" y="324057"/>
                </a:cubicBezTo>
                <a:lnTo>
                  <a:pt x="3739283" y="313532"/>
                </a:lnTo>
                <a:close/>
                <a:moveTo>
                  <a:pt x="3761610" y="281567"/>
                </a:moveTo>
                <a:lnTo>
                  <a:pt x="3756715" y="295414"/>
                </a:lnTo>
                <a:lnTo>
                  <a:pt x="3756716" y="295414"/>
                </a:lnTo>
                <a:close/>
                <a:moveTo>
                  <a:pt x="3748290" y="24485"/>
                </a:moveTo>
                <a:lnTo>
                  <a:pt x="3746027" y="74128"/>
                </a:lnTo>
                <a:cubicBezTo>
                  <a:pt x="3746950" y="91491"/>
                  <a:pt x="3749260" y="108702"/>
                  <a:pt x="3751951" y="125860"/>
                </a:cubicBezTo>
                <a:lnTo>
                  <a:pt x="3756346" y="153386"/>
                </a:lnTo>
                <a:lnTo>
                  <a:pt x="3764619" y="228943"/>
                </a:lnTo>
                <a:lnTo>
                  <a:pt x="3760160" y="177270"/>
                </a:lnTo>
                <a:lnTo>
                  <a:pt x="3756346" y="153386"/>
                </a:lnTo>
                <a:lnTo>
                  <a:pt x="3756147" y="151568"/>
                </a:lnTo>
                <a:cubicBezTo>
                  <a:pt x="3751917" y="125875"/>
                  <a:pt x="3747412" y="100173"/>
                  <a:pt x="3746028" y="74128"/>
                </a:cubicBezTo>
                <a:close/>
                <a:moveTo>
                  <a:pt x="3745709" y="0"/>
                </a:moveTo>
                <a:lnTo>
                  <a:pt x="3748427" y="21485"/>
                </a:lnTo>
                <a:lnTo>
                  <a:pt x="3745709" y="0"/>
                </a:lnTo>
                <a:lnTo>
                  <a:pt x="4209817" y="0"/>
                </a:lnTo>
                <a:lnTo>
                  <a:pt x="4208690" y="2816"/>
                </a:lnTo>
                <a:cubicBezTo>
                  <a:pt x="4200308" y="21485"/>
                  <a:pt x="4197640" y="43011"/>
                  <a:pt x="4194592" y="63586"/>
                </a:cubicBezTo>
                <a:cubicBezTo>
                  <a:pt x="4189067" y="101307"/>
                  <a:pt x="4185637" y="139218"/>
                  <a:pt x="4180685" y="176938"/>
                </a:cubicBezTo>
                <a:cubicBezTo>
                  <a:pt x="4179541" y="184940"/>
                  <a:pt x="4177447" y="194084"/>
                  <a:pt x="4172683" y="200181"/>
                </a:cubicBezTo>
                <a:cubicBezTo>
                  <a:pt x="4140678" y="241900"/>
                  <a:pt x="4131725" y="292578"/>
                  <a:pt x="4134771" y="340773"/>
                </a:cubicBezTo>
                <a:cubicBezTo>
                  <a:pt x="4137060" y="378685"/>
                  <a:pt x="4138774" y="415834"/>
                  <a:pt x="4135536" y="453363"/>
                </a:cubicBezTo>
                <a:cubicBezTo>
                  <a:pt x="4135344" y="456221"/>
                  <a:pt x="4135726" y="460031"/>
                  <a:pt x="4137250" y="462125"/>
                </a:cubicBezTo>
                <a:cubicBezTo>
                  <a:pt x="4147346" y="475080"/>
                  <a:pt x="4148108" y="488606"/>
                  <a:pt x="4149822" y="505181"/>
                </a:cubicBezTo>
                <a:cubicBezTo>
                  <a:pt x="4152300" y="528614"/>
                  <a:pt x="4150584" y="550140"/>
                  <a:pt x="4146394" y="571859"/>
                </a:cubicBezTo>
                <a:cubicBezTo>
                  <a:pt x="4143346" y="587671"/>
                  <a:pt x="4137060" y="603672"/>
                  <a:pt x="4129057" y="617771"/>
                </a:cubicBezTo>
                <a:cubicBezTo>
                  <a:pt x="4117817" y="637391"/>
                  <a:pt x="4113437" y="656254"/>
                  <a:pt x="4128295" y="674922"/>
                </a:cubicBezTo>
                <a:cubicBezTo>
                  <a:pt x="4144108" y="695115"/>
                  <a:pt x="4138584" y="717976"/>
                  <a:pt x="4139154" y="740267"/>
                </a:cubicBezTo>
                <a:cubicBezTo>
                  <a:pt x="4139346" y="749981"/>
                  <a:pt x="4138964" y="760269"/>
                  <a:pt x="4141440" y="769604"/>
                </a:cubicBezTo>
                <a:cubicBezTo>
                  <a:pt x="4148490" y="796654"/>
                  <a:pt x="4159158" y="822755"/>
                  <a:pt x="4163920" y="850188"/>
                </a:cubicBezTo>
                <a:cubicBezTo>
                  <a:pt x="4166587" y="865429"/>
                  <a:pt x="4161824" y="882383"/>
                  <a:pt x="4158396" y="898197"/>
                </a:cubicBezTo>
                <a:cubicBezTo>
                  <a:pt x="4154776" y="914199"/>
                  <a:pt x="4149252" y="930010"/>
                  <a:pt x="4143536" y="945443"/>
                </a:cubicBezTo>
                <a:cubicBezTo>
                  <a:pt x="4139726" y="955919"/>
                  <a:pt x="4136106" y="967349"/>
                  <a:pt x="4129247" y="975732"/>
                </a:cubicBezTo>
                <a:cubicBezTo>
                  <a:pt x="4113627" y="994784"/>
                  <a:pt x="4110959" y="1014405"/>
                  <a:pt x="4119151" y="1036886"/>
                </a:cubicBezTo>
                <a:cubicBezTo>
                  <a:pt x="4120485" y="1040314"/>
                  <a:pt x="4120485" y="1044314"/>
                  <a:pt x="4120675" y="1048124"/>
                </a:cubicBezTo>
                <a:cubicBezTo>
                  <a:pt x="4124675" y="1109090"/>
                  <a:pt x="4127153" y="1170050"/>
                  <a:pt x="4133249" y="1230632"/>
                </a:cubicBezTo>
                <a:cubicBezTo>
                  <a:pt x="4135726" y="1255205"/>
                  <a:pt x="4146584" y="1278828"/>
                  <a:pt x="4153442" y="1303023"/>
                </a:cubicBezTo>
                <a:cubicBezTo>
                  <a:pt x="4154776" y="1307977"/>
                  <a:pt x="4156872" y="1313503"/>
                  <a:pt x="4155918" y="1318455"/>
                </a:cubicBezTo>
                <a:cubicBezTo>
                  <a:pt x="4146394" y="1372367"/>
                  <a:pt x="4160300" y="1422853"/>
                  <a:pt x="4178589" y="1472574"/>
                </a:cubicBezTo>
                <a:cubicBezTo>
                  <a:pt x="4180495" y="1477716"/>
                  <a:pt x="4179923" y="1484003"/>
                  <a:pt x="4179541" y="1489719"/>
                </a:cubicBezTo>
                <a:cubicBezTo>
                  <a:pt x="4178209" y="1505723"/>
                  <a:pt x="4171541" y="1523058"/>
                  <a:pt x="4175541" y="1537536"/>
                </a:cubicBezTo>
                <a:cubicBezTo>
                  <a:pt x="4186591" y="1576018"/>
                  <a:pt x="4199926" y="1614119"/>
                  <a:pt x="4216690" y="1650316"/>
                </a:cubicBezTo>
                <a:cubicBezTo>
                  <a:pt x="4233645" y="1687085"/>
                  <a:pt x="4247933" y="1721184"/>
                  <a:pt x="4230789" y="1763286"/>
                </a:cubicBezTo>
                <a:cubicBezTo>
                  <a:pt x="4223548" y="1781193"/>
                  <a:pt x="4228693" y="1804815"/>
                  <a:pt x="4230597" y="1825392"/>
                </a:cubicBezTo>
                <a:cubicBezTo>
                  <a:pt x="4232121" y="1840440"/>
                  <a:pt x="4240696" y="1854919"/>
                  <a:pt x="4240696" y="1869779"/>
                </a:cubicBezTo>
                <a:cubicBezTo>
                  <a:pt x="4240696" y="1909407"/>
                  <a:pt x="4250791" y="1944648"/>
                  <a:pt x="4271366" y="1978939"/>
                </a:cubicBezTo>
                <a:cubicBezTo>
                  <a:pt x="4279367" y="1992278"/>
                  <a:pt x="4274032" y="2013042"/>
                  <a:pt x="4276128" y="2030377"/>
                </a:cubicBezTo>
                <a:cubicBezTo>
                  <a:pt x="4278604" y="2048667"/>
                  <a:pt x="4280890" y="2067524"/>
                  <a:pt x="4286418" y="2085053"/>
                </a:cubicBezTo>
                <a:cubicBezTo>
                  <a:pt x="4300895" y="2130392"/>
                  <a:pt x="4317278" y="2175162"/>
                  <a:pt x="4332518" y="2220311"/>
                </a:cubicBezTo>
                <a:cubicBezTo>
                  <a:pt x="4345093" y="2257458"/>
                  <a:pt x="4335186" y="2294038"/>
                  <a:pt x="4329853" y="2330805"/>
                </a:cubicBezTo>
                <a:cubicBezTo>
                  <a:pt x="4326422" y="2353858"/>
                  <a:pt x="4318230" y="2375382"/>
                  <a:pt x="4330422" y="2401291"/>
                </a:cubicBezTo>
                <a:cubicBezTo>
                  <a:pt x="4342044" y="2426058"/>
                  <a:pt x="4339377" y="2457491"/>
                  <a:pt x="4345663" y="2485306"/>
                </a:cubicBezTo>
                <a:cubicBezTo>
                  <a:pt x="4350997" y="2508741"/>
                  <a:pt x="4359572" y="2531408"/>
                  <a:pt x="4367953" y="2554078"/>
                </a:cubicBezTo>
                <a:cubicBezTo>
                  <a:pt x="4379384" y="2584941"/>
                  <a:pt x="4391384" y="2615420"/>
                  <a:pt x="4385670" y="2649142"/>
                </a:cubicBezTo>
                <a:cubicBezTo>
                  <a:pt x="4379192" y="2687435"/>
                  <a:pt x="4403577" y="2713722"/>
                  <a:pt x="4419771" y="2743825"/>
                </a:cubicBezTo>
                <a:cubicBezTo>
                  <a:pt x="4430819" y="2764589"/>
                  <a:pt x="4439012" y="2787258"/>
                  <a:pt x="4445870" y="2809929"/>
                </a:cubicBezTo>
                <a:cubicBezTo>
                  <a:pt x="4454824" y="2840218"/>
                  <a:pt x="4460158" y="2871461"/>
                  <a:pt x="4468921" y="2901942"/>
                </a:cubicBezTo>
                <a:cubicBezTo>
                  <a:pt x="4482065" y="2948046"/>
                  <a:pt x="4492353" y="2994721"/>
                  <a:pt x="4485113" y="3042727"/>
                </a:cubicBezTo>
                <a:cubicBezTo>
                  <a:pt x="4481875" y="3064826"/>
                  <a:pt x="4482065" y="3085402"/>
                  <a:pt x="4486829" y="3107499"/>
                </a:cubicBezTo>
                <a:cubicBezTo>
                  <a:pt x="4494639" y="3143694"/>
                  <a:pt x="4495592" y="3180843"/>
                  <a:pt x="4524738" y="3209992"/>
                </a:cubicBezTo>
                <a:cubicBezTo>
                  <a:pt x="4535027" y="3220279"/>
                  <a:pt x="4537693" y="3238757"/>
                  <a:pt x="4543028" y="3253808"/>
                </a:cubicBezTo>
                <a:cubicBezTo>
                  <a:pt x="4549315" y="3271144"/>
                  <a:pt x="4546075" y="3283907"/>
                  <a:pt x="4527787" y="3293243"/>
                </a:cubicBezTo>
                <a:cubicBezTo>
                  <a:pt x="4519596" y="3297433"/>
                  <a:pt x="4511594" y="3309436"/>
                  <a:pt x="4510260" y="3318770"/>
                </a:cubicBezTo>
                <a:cubicBezTo>
                  <a:pt x="4506260" y="3346775"/>
                  <a:pt x="4512166" y="3372494"/>
                  <a:pt x="4525122" y="3399545"/>
                </a:cubicBezTo>
                <a:cubicBezTo>
                  <a:pt x="4537313" y="3424882"/>
                  <a:pt x="4535979" y="3456507"/>
                  <a:pt x="4540741" y="3485274"/>
                </a:cubicBezTo>
                <a:cubicBezTo>
                  <a:pt x="4544171" y="3505656"/>
                  <a:pt x="4551219" y="3526041"/>
                  <a:pt x="4551219" y="3546616"/>
                </a:cubicBezTo>
                <a:cubicBezTo>
                  <a:pt x="4551219" y="3572145"/>
                  <a:pt x="4545123" y="3597481"/>
                  <a:pt x="4542837" y="3623200"/>
                </a:cubicBezTo>
                <a:cubicBezTo>
                  <a:pt x="4540933" y="3643203"/>
                  <a:pt x="4541695" y="3663588"/>
                  <a:pt x="4539409" y="3683590"/>
                </a:cubicBezTo>
                <a:cubicBezTo>
                  <a:pt x="4537693" y="3699975"/>
                  <a:pt x="4533313" y="3716167"/>
                  <a:pt x="4529694" y="3732360"/>
                </a:cubicBezTo>
                <a:cubicBezTo>
                  <a:pt x="4528359" y="3738266"/>
                  <a:pt x="4523214" y="3744172"/>
                  <a:pt x="4523976" y="3749505"/>
                </a:cubicBezTo>
                <a:cubicBezTo>
                  <a:pt x="4532169" y="3802466"/>
                  <a:pt x="4495592" y="3840568"/>
                  <a:pt x="4479399" y="3885337"/>
                </a:cubicBezTo>
                <a:cubicBezTo>
                  <a:pt x="4462252" y="3932393"/>
                  <a:pt x="4435964" y="3977924"/>
                  <a:pt x="4443774" y="4030502"/>
                </a:cubicBezTo>
                <a:cubicBezTo>
                  <a:pt x="4448536" y="4062317"/>
                  <a:pt x="4459586" y="4092988"/>
                  <a:pt x="4466255" y="4124613"/>
                </a:cubicBezTo>
                <a:cubicBezTo>
                  <a:pt x="4468541" y="4135853"/>
                  <a:pt x="4468159" y="4148426"/>
                  <a:pt x="4465873" y="4159666"/>
                </a:cubicBezTo>
                <a:cubicBezTo>
                  <a:pt x="4455394" y="4213960"/>
                  <a:pt x="4453871" y="4267492"/>
                  <a:pt x="4471017" y="4320836"/>
                </a:cubicBezTo>
                <a:cubicBezTo>
                  <a:pt x="4473875" y="4329978"/>
                  <a:pt x="4476541" y="4339694"/>
                  <a:pt x="4476541" y="4349221"/>
                </a:cubicBezTo>
                <a:cubicBezTo>
                  <a:pt x="4476541" y="4401418"/>
                  <a:pt x="4472541" y="4452664"/>
                  <a:pt x="4453871" y="4502578"/>
                </a:cubicBezTo>
                <a:cubicBezTo>
                  <a:pt x="4447584" y="4519342"/>
                  <a:pt x="4451584" y="4539727"/>
                  <a:pt x="4450060" y="4558206"/>
                </a:cubicBezTo>
                <a:cubicBezTo>
                  <a:pt x="4448728" y="4575350"/>
                  <a:pt x="4448156" y="4592877"/>
                  <a:pt x="4443774" y="4609451"/>
                </a:cubicBezTo>
                <a:cubicBezTo>
                  <a:pt x="4437298" y="4633646"/>
                  <a:pt x="4436536" y="4656125"/>
                  <a:pt x="4442250" y="4681082"/>
                </a:cubicBezTo>
                <a:cubicBezTo>
                  <a:pt x="4447584" y="4704894"/>
                  <a:pt x="4444919" y="4730613"/>
                  <a:pt x="4445108" y="4755380"/>
                </a:cubicBezTo>
                <a:cubicBezTo>
                  <a:pt x="4445298" y="4783003"/>
                  <a:pt x="4445488" y="4810626"/>
                  <a:pt x="4444537" y="4838249"/>
                </a:cubicBezTo>
                <a:cubicBezTo>
                  <a:pt x="4444156" y="4849299"/>
                  <a:pt x="4436536" y="4861872"/>
                  <a:pt x="4439584" y="4871018"/>
                </a:cubicBezTo>
                <a:cubicBezTo>
                  <a:pt x="4449870" y="4900545"/>
                  <a:pt x="4437488" y="4930074"/>
                  <a:pt x="4443012" y="4959601"/>
                </a:cubicBezTo>
                <a:cubicBezTo>
                  <a:pt x="4445870" y="4974081"/>
                  <a:pt x="4438060" y="4990464"/>
                  <a:pt x="4437298" y="5006085"/>
                </a:cubicBezTo>
                <a:cubicBezTo>
                  <a:pt x="4435964" y="5031613"/>
                  <a:pt x="4436536" y="5057140"/>
                  <a:pt x="4436154" y="5082669"/>
                </a:cubicBezTo>
                <a:cubicBezTo>
                  <a:pt x="4435964" y="5091051"/>
                  <a:pt x="4435203" y="5099244"/>
                  <a:pt x="4434819" y="5107626"/>
                </a:cubicBezTo>
                <a:cubicBezTo>
                  <a:pt x="4434439" y="5115056"/>
                  <a:pt x="4432725" y="5122866"/>
                  <a:pt x="4434057" y="5129915"/>
                </a:cubicBezTo>
                <a:cubicBezTo>
                  <a:pt x="4438822" y="5155444"/>
                  <a:pt x="4446632" y="5180590"/>
                  <a:pt x="4449680" y="5206307"/>
                </a:cubicBezTo>
                <a:cubicBezTo>
                  <a:pt x="4452346" y="5228596"/>
                  <a:pt x="4448728" y="5251649"/>
                  <a:pt x="4450632" y="5274128"/>
                </a:cubicBezTo>
                <a:cubicBezTo>
                  <a:pt x="4453871" y="5313753"/>
                  <a:pt x="4459586" y="5353378"/>
                  <a:pt x="4463207" y="5393004"/>
                </a:cubicBezTo>
                <a:cubicBezTo>
                  <a:pt x="4463968" y="5401578"/>
                  <a:pt x="4459204" y="5410530"/>
                  <a:pt x="4458824" y="5419294"/>
                </a:cubicBezTo>
                <a:cubicBezTo>
                  <a:pt x="4457872" y="5446727"/>
                  <a:pt x="4457680" y="5474160"/>
                  <a:pt x="4457110" y="5501593"/>
                </a:cubicBezTo>
                <a:cubicBezTo>
                  <a:pt x="4456918" y="5517214"/>
                  <a:pt x="4457490" y="5533026"/>
                  <a:pt x="4455776" y="5548459"/>
                </a:cubicBezTo>
                <a:cubicBezTo>
                  <a:pt x="4453490" y="5568841"/>
                  <a:pt x="4450060" y="5587320"/>
                  <a:pt x="4464920" y="5606371"/>
                </a:cubicBezTo>
                <a:cubicBezTo>
                  <a:pt x="4487972" y="5635710"/>
                  <a:pt x="4479018" y="5673049"/>
                  <a:pt x="4484351" y="5706958"/>
                </a:cubicBezTo>
                <a:cubicBezTo>
                  <a:pt x="4485685" y="5715722"/>
                  <a:pt x="4485875" y="5724677"/>
                  <a:pt x="4487399" y="5733439"/>
                </a:cubicBezTo>
                <a:cubicBezTo>
                  <a:pt x="4490257" y="5749633"/>
                  <a:pt x="4493495" y="5765634"/>
                  <a:pt x="4496736" y="5781829"/>
                </a:cubicBezTo>
                <a:cubicBezTo>
                  <a:pt x="4497306" y="5784685"/>
                  <a:pt x="4497498" y="5787923"/>
                  <a:pt x="4498450" y="5790591"/>
                </a:cubicBezTo>
                <a:cubicBezTo>
                  <a:pt x="4506450" y="5815168"/>
                  <a:pt x="4515594" y="5839360"/>
                  <a:pt x="4522072" y="5864317"/>
                </a:cubicBezTo>
                <a:cubicBezTo>
                  <a:pt x="4525311" y="5876510"/>
                  <a:pt x="4525693" y="5890036"/>
                  <a:pt x="4523976" y="5902609"/>
                </a:cubicBezTo>
                <a:cubicBezTo>
                  <a:pt x="4519024" y="5939376"/>
                  <a:pt x="4516928" y="5975763"/>
                  <a:pt x="4524168" y="6012722"/>
                </a:cubicBezTo>
                <a:cubicBezTo>
                  <a:pt x="4527025" y="6027391"/>
                  <a:pt x="4522263" y="6043775"/>
                  <a:pt x="4520548" y="6059396"/>
                </a:cubicBezTo>
                <a:cubicBezTo>
                  <a:pt x="4515976" y="6096735"/>
                  <a:pt x="4511022" y="6134074"/>
                  <a:pt x="4506642" y="6171604"/>
                </a:cubicBezTo>
                <a:cubicBezTo>
                  <a:pt x="4503975" y="6195036"/>
                  <a:pt x="4502450" y="6218659"/>
                  <a:pt x="4499785" y="6242092"/>
                </a:cubicBezTo>
                <a:cubicBezTo>
                  <a:pt x="4496544" y="6269143"/>
                  <a:pt x="4491591" y="6296004"/>
                  <a:pt x="4488923" y="6323057"/>
                </a:cubicBezTo>
                <a:cubicBezTo>
                  <a:pt x="4485875" y="6353918"/>
                  <a:pt x="4485305" y="6384971"/>
                  <a:pt x="4482065" y="6415832"/>
                </a:cubicBezTo>
                <a:cubicBezTo>
                  <a:pt x="4475779" y="6472224"/>
                  <a:pt x="4468349" y="6528423"/>
                  <a:pt x="4461300" y="6584811"/>
                </a:cubicBezTo>
                <a:cubicBezTo>
                  <a:pt x="4454442" y="6639487"/>
                  <a:pt x="4448346" y="6694163"/>
                  <a:pt x="4439775" y="6748457"/>
                </a:cubicBezTo>
                <a:cubicBezTo>
                  <a:pt x="4436154" y="6771318"/>
                  <a:pt x="4426247" y="6793034"/>
                  <a:pt x="4420723" y="6815515"/>
                </a:cubicBezTo>
                <a:lnTo>
                  <a:pt x="4411023" y="6858000"/>
                </a:lnTo>
                <a:lnTo>
                  <a:pt x="4238770" y="6858000"/>
                </a:lnTo>
                <a:lnTo>
                  <a:pt x="0" y="6858000"/>
                </a:lnTo>
                <a:lnTo>
                  <a:pt x="0" y="1"/>
                </a:lnTo>
                <a:close/>
              </a:path>
            </a:pathLst>
          </a:cu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7900967-84CA-47B4-9F1C-E787BAC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AB3C749-6482-440B-9386-94091006D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C5C6B36-2238-4BBF-87F8-B1B3F5DD5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89285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F5111F-059F-769F-C2E7-F47921B8B0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224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3363F-CFDF-1FF5-8F1A-8CC333E2D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0810" y="700644"/>
            <a:ext cx="4572989" cy="54763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400"/>
              <a:t>With over 4,000 beetles in the UK, we have plenty of choice and inspiration.</a:t>
            </a:r>
          </a:p>
          <a:p>
            <a:pPr marL="0" indent="0">
              <a:buNone/>
            </a:pPr>
            <a:r>
              <a:rPr lang="en-GB" sz="2400"/>
              <a:t>They come in a variety of shapes and sizes – but for this project we are going to be creating ours between 25cm squared (being the smallest) to 40cm squared being the biggest we can go.</a:t>
            </a:r>
            <a:endParaRPr lang="en-GB" sz="2400">
              <a:cs typeface="Calibri"/>
            </a:endParaRPr>
          </a:p>
          <a:p>
            <a:pPr marL="0" indent="0">
              <a:buNone/>
            </a:pPr>
            <a:endParaRPr lang="en-GB" sz="2400"/>
          </a:p>
          <a:p>
            <a:pPr marL="0" indent="0">
              <a:buNone/>
            </a:pPr>
            <a:r>
              <a:rPr lang="en-GB" sz="2400"/>
              <a:t>As beetles help clean soil by eating waste products it would be great if we can use as many recycled materials as possible in our project.</a:t>
            </a:r>
            <a:endParaRPr lang="en-GB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2176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C29D3-26C4-F586-CEB6-67AD0685C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/>
              <a:t>Example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FD60AE-36E9-9DC1-6B0F-37B9584625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5801784" cy="4351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7A8847-6344-4D57-0E98-741419D4F637}"/>
              </a:ext>
            </a:extLst>
          </p:cNvPr>
          <p:cNvSpPr txBox="1"/>
          <p:nvPr/>
        </p:nvSpPr>
        <p:spPr>
          <a:xfrm>
            <a:off x="6966284" y="782121"/>
            <a:ext cx="4387516" cy="59093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/>
              <a:t>We will need:</a:t>
            </a:r>
          </a:p>
          <a:p>
            <a:r>
              <a:rPr lang="en-GB" sz="2000"/>
              <a:t>Pen</a:t>
            </a:r>
            <a:endParaRPr lang="en-GB" sz="2000">
              <a:cs typeface="Calibri"/>
            </a:endParaRPr>
          </a:p>
          <a:p>
            <a:r>
              <a:rPr lang="en-GB" sz="2000"/>
              <a:t>Scissors</a:t>
            </a:r>
            <a:endParaRPr lang="en-GB" sz="2000">
              <a:cs typeface="Calibri"/>
            </a:endParaRPr>
          </a:p>
          <a:p>
            <a:r>
              <a:rPr lang="en-GB" sz="2000"/>
              <a:t>Sellotape</a:t>
            </a:r>
            <a:endParaRPr lang="en-GB" sz="2000">
              <a:cs typeface="Calibri"/>
            </a:endParaRPr>
          </a:p>
          <a:p>
            <a:r>
              <a:rPr lang="en-GB" sz="2000"/>
              <a:t>Cardboard</a:t>
            </a:r>
            <a:endParaRPr lang="en-GB" sz="2000">
              <a:cs typeface="Calibri"/>
            </a:endParaRPr>
          </a:p>
          <a:p>
            <a:r>
              <a:rPr lang="en-GB" sz="2000"/>
              <a:t>Carrier bags</a:t>
            </a:r>
            <a:endParaRPr lang="en-GB" sz="2000">
              <a:cs typeface="Calibri"/>
            </a:endParaRPr>
          </a:p>
          <a:p>
            <a:r>
              <a:rPr lang="en-GB" sz="2000"/>
              <a:t>Brown gummed tape /or newspaper and </a:t>
            </a:r>
            <a:r>
              <a:rPr lang="en-GB" sz="2000" err="1"/>
              <a:t>pva</a:t>
            </a:r>
            <a:r>
              <a:rPr lang="en-GB" sz="2000"/>
              <a:t> (paper-</a:t>
            </a:r>
            <a:r>
              <a:rPr lang="en-GB" sz="2000" err="1"/>
              <a:t>mache</a:t>
            </a:r>
            <a:r>
              <a:rPr lang="en-GB" sz="2000"/>
              <a:t>)</a:t>
            </a:r>
            <a:endParaRPr lang="en-GB" sz="2000">
              <a:cs typeface="Calibri"/>
            </a:endParaRPr>
          </a:p>
          <a:p>
            <a:r>
              <a:rPr lang="en-GB" sz="2000"/>
              <a:t>Paint </a:t>
            </a:r>
          </a:p>
          <a:p>
            <a:r>
              <a:rPr lang="en-GB" sz="2000"/>
              <a:t>Tin foil (optional for the legs)</a:t>
            </a:r>
            <a:endParaRPr lang="en-GB" sz="2000">
              <a:cs typeface="Calibri"/>
            </a:endParaRPr>
          </a:p>
          <a:p>
            <a:r>
              <a:rPr lang="en-GB" sz="2000"/>
              <a:t>Wire/carboard/tin foil for the antenna – </a:t>
            </a:r>
            <a:r>
              <a:rPr lang="en-GB" sz="2000" i="1"/>
              <a:t>missing from picture</a:t>
            </a:r>
            <a:endParaRPr lang="en-GB" sz="2000" i="1">
              <a:cs typeface="Calibri"/>
            </a:endParaRPr>
          </a:p>
          <a:p>
            <a:endParaRPr lang="en-GB" sz="2000"/>
          </a:p>
          <a:p>
            <a:r>
              <a:rPr lang="en-GB" sz="2000"/>
              <a:t>This is a great chance to work in a pair or as a small group.</a:t>
            </a:r>
            <a:endParaRPr lang="en-GB" sz="2000">
              <a:cs typeface="Calibri"/>
            </a:endParaRPr>
          </a:p>
          <a:p>
            <a:endParaRPr lang="en-GB" sz="2000"/>
          </a:p>
          <a:p>
            <a:r>
              <a:rPr lang="en-GB" sz="2000" i="1"/>
              <a:t>Remember the underside has to be flat to mount onto the walls </a:t>
            </a:r>
            <a:endParaRPr lang="en-GB" sz="2000" i="1">
              <a:cs typeface="Calibri"/>
            </a:endParaRP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286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844BA3-7744-2954-5ABE-25BA6A6BE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7854" y="3427064"/>
            <a:ext cx="3710075" cy="2782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E8229B-8782-D94C-F426-52B394439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8" name="Graphic 7" descr="Pen outline">
            <a:extLst>
              <a:ext uri="{FF2B5EF4-FFF2-40B4-BE49-F238E27FC236}">
                <a16:creationId xmlns:a16="http://schemas.microsoft.com/office/drawing/2014/main" id="{E3FEC2DE-1A43-A3DD-80E1-A880C4A83A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83084" y="113506"/>
            <a:ext cx="914400" cy="914400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8FF298D-86A3-22A6-2FA9-3A954A409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0401" y="257968"/>
            <a:ext cx="5978236" cy="2661867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- Step one – decide and draw your beetle shape out onto cardboard – no bigger than 40cm squared</a:t>
            </a:r>
          </a:p>
          <a:p>
            <a:pPr marL="0" indent="0">
              <a:buNone/>
            </a:pPr>
            <a:r>
              <a:rPr lang="en-GB"/>
              <a:t>- Step two - cut it out</a:t>
            </a:r>
          </a:p>
        </p:txBody>
      </p:sp>
      <p:pic>
        <p:nvPicPr>
          <p:cNvPr id="12" name="Graphic 11" descr="Scissors outline">
            <a:extLst>
              <a:ext uri="{FF2B5EF4-FFF2-40B4-BE49-F238E27FC236}">
                <a16:creationId xmlns:a16="http://schemas.microsoft.com/office/drawing/2014/main" id="{B8E4205B-3289-933C-0DBB-AA1F526FA6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83084" y="1023980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40883CC-E938-FD13-AB9D-096F3A18B316}"/>
              </a:ext>
            </a:extLst>
          </p:cNvPr>
          <p:cNvSpPr txBox="1"/>
          <p:nvPr/>
        </p:nvSpPr>
        <p:spPr>
          <a:xfrm>
            <a:off x="5385836" y="3559629"/>
            <a:ext cx="25296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I have added I piece of cardboard for structure but to also help with the separation in the body that bugs always seem to have </a:t>
            </a:r>
          </a:p>
          <a:p>
            <a:r>
              <a:rPr lang="en-GB"/>
              <a:t>This bit! </a:t>
            </a:r>
          </a:p>
          <a:p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45EB78-447E-5DDE-29C7-885627BAE8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206" y="2410691"/>
            <a:ext cx="5027293" cy="428105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D662C43-B581-607A-1AF3-010288168733}"/>
              </a:ext>
            </a:extLst>
          </p:cNvPr>
          <p:cNvGrpSpPr/>
          <p:nvPr/>
        </p:nvGrpSpPr>
        <p:grpSpPr>
          <a:xfrm>
            <a:off x="7249764" y="3094135"/>
            <a:ext cx="2117880" cy="757440"/>
            <a:chOff x="7249764" y="3094135"/>
            <a:chExt cx="2117880" cy="757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0703C3F-F884-6F7C-4EBE-6C97E6180737}"/>
                    </a:ext>
                  </a:extLst>
                </p14:cNvPr>
                <p14:cNvContentPartPr/>
                <p14:nvPr/>
              </p14:nvContentPartPr>
              <p14:xfrm>
                <a:off x="7249764" y="3094135"/>
                <a:ext cx="1969200" cy="70632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0703C3F-F884-6F7C-4EBE-6C97E618073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240764" y="3085135"/>
                  <a:ext cx="1986840" cy="72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E2D8F0D2-A0E9-BABD-F90E-4BE60516068C}"/>
                    </a:ext>
                  </a:extLst>
                </p14:cNvPr>
                <p14:cNvContentPartPr/>
                <p14:nvPr/>
              </p14:nvContentPartPr>
              <p14:xfrm>
                <a:off x="8902884" y="3513895"/>
                <a:ext cx="464760" cy="33768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E2D8F0D2-A0E9-BABD-F90E-4BE60516068C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893884" y="3504895"/>
                  <a:ext cx="482400" cy="355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3965013-0CDF-FF3C-C478-E1B07D96AA5F}"/>
                  </a:ext>
                </a:extLst>
              </p14:cNvPr>
              <p14:cNvContentPartPr/>
              <p14:nvPr/>
            </p14:nvContentPartPr>
            <p14:xfrm>
              <a:off x="2805204" y="4297615"/>
              <a:ext cx="2513880" cy="11509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3965013-0CDF-FF3C-C478-E1B07D96AA5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769204" y="4261604"/>
                <a:ext cx="2585520" cy="12225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15A03AB5-95B8-ED25-A340-A8682032F229}"/>
                  </a:ext>
                </a:extLst>
              </p14:cNvPr>
              <p14:cNvContentPartPr/>
              <p14:nvPr/>
            </p14:nvContentPartPr>
            <p14:xfrm>
              <a:off x="2548889" y="4153615"/>
              <a:ext cx="665280" cy="6040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15A03AB5-95B8-ED25-A340-A8682032F22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512889" y="4117615"/>
                <a:ext cx="736920" cy="675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5379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B9090-D3A7-4615-24E8-BCC4B56CB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Creating volume/mass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D66EA8-6E36-0AEF-4517-4D078ABDB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72182" cy="4351338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I have used carrier bags to start creating the shape and the volume of the beetle. I have just sellotaped them into place.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0B9DD6-B28A-42B8-3FBD-FB3C3A99E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1038">
            <a:off x="6517410" y="253968"/>
            <a:ext cx="5205724" cy="39042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E4F220-01AC-B7C2-0D2F-836F28E9F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96442">
            <a:off x="639932" y="3537015"/>
            <a:ext cx="2393838" cy="31917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524AE4-65A3-78D2-038C-76B53AB29C87}"/>
              </a:ext>
            </a:extLst>
          </p:cNvPr>
          <p:cNvSpPr txBox="1"/>
          <p:nvPr/>
        </p:nvSpPr>
        <p:spPr>
          <a:xfrm>
            <a:off x="3212445" y="4559968"/>
            <a:ext cx="4716379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/>
              <a:t>I have used a carrier bag on each side of the shell where the wings are typically stored for protection – like a ladybird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3A9802-8AA3-DB3D-AB2E-4C1BE49FBB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64" t="28621" r="38378" b="10237"/>
          <a:stretch/>
        </p:blipFill>
        <p:spPr>
          <a:xfrm>
            <a:off x="7928824" y="4090737"/>
            <a:ext cx="3608847" cy="276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8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E070B-3DEA-7508-EA61-F409104DD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-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EF710B9-50FA-2824-192F-F0E100269F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11773"/>
          <a:stretch/>
        </p:blipFill>
        <p:spPr>
          <a:xfrm rot="5400000">
            <a:off x="263963" y="820608"/>
            <a:ext cx="6076524" cy="51655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4C6E7B-C1A6-BD8C-5CDF-F41AB1DAA260}"/>
              </a:ext>
            </a:extLst>
          </p:cNvPr>
          <p:cNvSpPr txBox="1"/>
          <p:nvPr/>
        </p:nvSpPr>
        <p:spPr>
          <a:xfrm>
            <a:off x="6198714" y="277005"/>
            <a:ext cx="4215741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/>
              <a:t>Once I was happy with the shapes of the wings shell, I used brown gummed tape – can use Paper Mache too.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ADFEE2-6C7C-08CD-9B36-436C08342A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400"/>
          <a:stretch/>
        </p:blipFill>
        <p:spPr>
          <a:xfrm>
            <a:off x="6003758" y="1264254"/>
            <a:ext cx="5743753" cy="342904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7E07E58-6008-588B-F8F6-40876062DED7}"/>
              </a:ext>
            </a:extLst>
          </p:cNvPr>
          <p:cNvGrpSpPr/>
          <p:nvPr/>
        </p:nvGrpSpPr>
        <p:grpSpPr>
          <a:xfrm>
            <a:off x="6563774" y="1356572"/>
            <a:ext cx="4385520" cy="1423440"/>
            <a:chOff x="6635964" y="2222215"/>
            <a:chExt cx="4385520" cy="1423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A77817CA-0154-85F8-7164-C340FB7BF605}"/>
                    </a:ext>
                  </a:extLst>
                </p14:cNvPr>
                <p14:cNvContentPartPr/>
                <p14:nvPr/>
              </p14:nvContentPartPr>
              <p14:xfrm>
                <a:off x="6635964" y="2222215"/>
                <a:ext cx="4370400" cy="142344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A77817CA-0154-85F8-7164-C340FB7BF60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616882" y="2203135"/>
                  <a:ext cx="4408203" cy="146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B1BA10A7-C621-3862-BC38-200F6C4AED06}"/>
                    </a:ext>
                  </a:extLst>
                </p14:cNvPr>
                <p14:cNvContentPartPr/>
                <p14:nvPr/>
              </p14:nvContentPartPr>
              <p14:xfrm>
                <a:off x="10618284" y="2895055"/>
                <a:ext cx="403200" cy="48528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B1BA10A7-C621-3862-BC38-200F6C4AED0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599204" y="2875975"/>
                  <a:ext cx="441000" cy="5230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1" name="Video 10" title="Eyeball Among White Balls">
            <a:hlinkClick r:id="" action="ppaction://media"/>
            <a:extLst>
              <a:ext uri="{FF2B5EF4-FFF2-40B4-BE49-F238E27FC236}">
                <a16:creationId xmlns:a16="http://schemas.microsoft.com/office/drawing/2014/main" id="{162DA5EB-8ED9-4457-D1C7-426E796644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03758" y="5120547"/>
            <a:ext cx="1882274" cy="10587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4E080CF-B037-C004-0CF2-8C18C4D99E68}"/>
              </a:ext>
            </a:extLst>
          </p:cNvPr>
          <p:cNvSpPr txBox="1"/>
          <p:nvPr/>
        </p:nvSpPr>
        <p:spPr>
          <a:xfrm flipH="1">
            <a:off x="8004786" y="4964321"/>
            <a:ext cx="3692358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/>
              <a:t>Make sure you look around the whole shape of the beetle to make sure you're happy with your shape – but remember the back needs to be flat to mount onto the wall. </a:t>
            </a:r>
          </a:p>
        </p:txBody>
      </p:sp>
    </p:spTree>
    <p:extLst>
      <p:ext uri="{BB962C8B-B14F-4D97-AF65-F5344CB8AC3E}">
        <p14:creationId xmlns:p14="http://schemas.microsoft.com/office/powerpoint/2010/main" val="337724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31FCCF2-B9A4-33D9-CCE2-47ECC64CB5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82530" y="10693"/>
            <a:ext cx="5288882" cy="70518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7C4A5E-77F1-D4AD-3F31-AAC105387BA4}"/>
              </a:ext>
            </a:extLst>
          </p:cNvPr>
          <p:cNvSpPr txBox="1"/>
          <p:nvPr/>
        </p:nvSpPr>
        <p:spPr>
          <a:xfrm>
            <a:off x="6096000" y="262691"/>
            <a:ext cx="43794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Once you are happy with the shape and texture , you need to get the paints out.</a:t>
            </a:r>
          </a:p>
          <a:p>
            <a:endParaRPr lang="en-GB"/>
          </a:p>
        </p:txBody>
      </p:sp>
      <p:pic>
        <p:nvPicPr>
          <p:cNvPr id="7" name="Video 6" title="Mixing Blue Paint">
            <a:hlinkClick r:id="" action="ppaction://media"/>
            <a:extLst>
              <a:ext uri="{FF2B5EF4-FFF2-40B4-BE49-F238E27FC236}">
                <a16:creationId xmlns:a16="http://schemas.microsoft.com/office/drawing/2014/main" id="{49E74307-6E02-2109-6186-5C8C9E019D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3404937"/>
            <a:ext cx="5671772" cy="3190372"/>
          </a:xfrm>
          <a:prstGeom prst="rect">
            <a:avLst/>
          </a:prstGeom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BCAA5F2C-B8F2-FDC2-A896-B1040DC179AC}"/>
              </a:ext>
            </a:extLst>
          </p:cNvPr>
          <p:cNvSpPr/>
          <p:nvPr/>
        </p:nvSpPr>
        <p:spPr>
          <a:xfrm>
            <a:off x="6882063" y="1070811"/>
            <a:ext cx="4475748" cy="197317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ysClr val="windowText" lastClr="000000"/>
                </a:solidFill>
              </a:rPr>
              <a:t>Remember that with the painting you can add the details of more texture and lines. Think about added depth and tone (shadows)</a:t>
            </a:r>
          </a:p>
        </p:txBody>
      </p:sp>
    </p:spTree>
    <p:extLst>
      <p:ext uri="{BB962C8B-B14F-4D97-AF65-F5344CB8AC3E}">
        <p14:creationId xmlns:p14="http://schemas.microsoft.com/office/powerpoint/2010/main" val="357071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E44D4-19B8-4FA9-47D6-A2F5573A4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23D16B3-A064-1518-ADBE-D6B4D5CDD9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7039239" y="507373"/>
            <a:ext cx="5801784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71F675-FE93-B49B-AC3B-36E1187EB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154779" cy="53660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932B06-13E6-3C5A-DA4F-912B18010963}"/>
              </a:ext>
            </a:extLst>
          </p:cNvPr>
          <p:cNvSpPr txBox="1"/>
          <p:nvPr/>
        </p:nvSpPr>
        <p:spPr>
          <a:xfrm>
            <a:off x="6948634" y="5850721"/>
            <a:ext cx="6737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What's missing?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13AED7-5988-EB96-28D8-068D6E706D0A}"/>
              </a:ext>
            </a:extLst>
          </p:cNvPr>
          <p:cNvSpPr txBox="1"/>
          <p:nvPr/>
        </p:nvSpPr>
        <p:spPr>
          <a:xfrm>
            <a:off x="304800" y="5910952"/>
            <a:ext cx="3272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The legs are made out of tin foil twisted together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7290D9-80E1-7680-0B1F-8438B3938A49}"/>
              </a:ext>
            </a:extLst>
          </p:cNvPr>
          <p:cNvGrpSpPr/>
          <p:nvPr/>
        </p:nvGrpSpPr>
        <p:grpSpPr>
          <a:xfrm>
            <a:off x="1114371" y="4468964"/>
            <a:ext cx="1401120" cy="1186920"/>
            <a:chOff x="1114371" y="4468964"/>
            <a:chExt cx="1401120" cy="1186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B9DAB9F6-FF29-9E66-CD23-CA08E0488009}"/>
                    </a:ext>
                  </a:extLst>
                </p14:cNvPr>
                <p14:cNvContentPartPr/>
                <p14:nvPr/>
              </p14:nvContentPartPr>
              <p14:xfrm>
                <a:off x="1114371" y="4683164"/>
                <a:ext cx="1220400" cy="97272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B9DAB9F6-FF29-9E66-CD23-CA08E048800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105371" y="4674164"/>
                  <a:ext cx="1238040" cy="9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720E53A1-F771-D98F-468E-D65EDEDB708C}"/>
                    </a:ext>
                  </a:extLst>
                </p14:cNvPr>
                <p14:cNvContentPartPr/>
                <p14:nvPr/>
              </p14:nvContentPartPr>
              <p14:xfrm>
                <a:off x="1885491" y="4468964"/>
                <a:ext cx="630000" cy="52056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720E53A1-F771-D98F-468E-D65EDEDB708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876491" y="4459958"/>
                  <a:ext cx="647640" cy="538212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2" name="Graphic 11" descr="Thought outline">
            <a:extLst>
              <a:ext uri="{FF2B5EF4-FFF2-40B4-BE49-F238E27FC236}">
                <a16:creationId xmlns:a16="http://schemas.microsoft.com/office/drawing/2014/main" id="{7EAFADC0-8C0A-5AC2-7A8F-CD956E3246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13242" y="5850721"/>
            <a:ext cx="834190" cy="914400"/>
          </a:xfrm>
          <a:prstGeom prst="rect">
            <a:avLst/>
          </a:prstGeom>
        </p:spPr>
      </p:pic>
      <p:pic>
        <p:nvPicPr>
          <p:cNvPr id="14" name="Picture 13" descr="Magnifying glass">
            <a:extLst>
              <a:ext uri="{FF2B5EF4-FFF2-40B4-BE49-F238E27FC236}">
                <a16:creationId xmlns:a16="http://schemas.microsoft.com/office/drawing/2014/main" id="{6CDBC2EE-67A2-C5FD-19E2-8FBDC7A933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476" y="5110408"/>
            <a:ext cx="1780674" cy="178067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E680304-D3B8-67D0-F2AF-401A7AE9F8A1}"/>
              </a:ext>
            </a:extLst>
          </p:cNvPr>
          <p:cNvSpPr txBox="1"/>
          <p:nvPr/>
        </p:nvSpPr>
        <p:spPr>
          <a:xfrm>
            <a:off x="8554452" y="6125057"/>
            <a:ext cx="2129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– his antennas! </a:t>
            </a:r>
          </a:p>
        </p:txBody>
      </p:sp>
    </p:spTree>
    <p:extLst>
      <p:ext uri="{BB962C8B-B14F-4D97-AF65-F5344CB8AC3E}">
        <p14:creationId xmlns:p14="http://schemas.microsoft.com/office/powerpoint/2010/main" val="354764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8D4AD-77A4-64C0-86BC-A6D39F4B8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FA335F5-462F-5430-530C-B88E57745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318" y="1795743"/>
            <a:ext cx="10545482" cy="4381220"/>
          </a:xfrm>
        </p:spPr>
        <p:txBody>
          <a:bodyPr/>
          <a:lstStyle/>
          <a:p>
            <a:endParaRPr lang="en-GB"/>
          </a:p>
        </p:txBody>
      </p:sp>
      <p:pic>
        <p:nvPicPr>
          <p:cNvPr id="9" name="Video 8" title="Woman holding her chin">
            <a:hlinkClick r:id="" action="ppaction://media"/>
            <a:extLst>
              <a:ext uri="{FF2B5EF4-FFF2-40B4-BE49-F238E27FC236}">
                <a16:creationId xmlns:a16="http://schemas.microsoft.com/office/drawing/2014/main" id="{5EE8C9EC-8F0F-8759-FCFC-CE6CAAF677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06917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71CBD3-BECC-319D-81F5-D6EC532950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2891" y="208934"/>
            <a:ext cx="5538009" cy="335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8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9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Beetles </vt:lpstr>
      <vt:lpstr>PowerPoint Presentation</vt:lpstr>
      <vt:lpstr>Example</vt:lpstr>
      <vt:lpstr>PowerPoint Presentation</vt:lpstr>
      <vt:lpstr>Creating volume/mass</vt:lpstr>
      <vt:lpstr>-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Beetles </dc:title>
  <dc:creator>Bonnie Flashman Payne</dc:creator>
  <cp:revision>1</cp:revision>
  <dcterms:created xsi:type="dcterms:W3CDTF">2023-03-13T15:21:33Z</dcterms:created>
  <dcterms:modified xsi:type="dcterms:W3CDTF">2023-03-15T13:59:30Z</dcterms:modified>
</cp:coreProperties>
</file>