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826D9-FADF-48FA-A4B1-81AADCBFEB83}" v="52" dt="2023-03-13T15:12:00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1:46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4093 24575,'0'-19'0,"2"-65"0,3 0 0,5 0 0,3 1 0,3 0 0,4 1 0,42-108 0,-12 69 0,5 2 0,6 3 0,130-189 0,-58 128 0,215-224 0,-140 193-192,430-331 1,309-77-193,-677 470 365,341-134 0,-400 201 6,4 9 0,296-57 1,-139 70 775,-231 38-2048,-119 15-5541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7:53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3:02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2618 0 24575,'-188'31'0,"97"-20"0,-620 122 0,600-104 0,1 5 0,2 5 0,2 4 0,-132 76 0,153-69 0,2 5 0,3 3 0,3 4 0,2 3 0,3 3 0,3 3 0,-63 86 0,97-108 0,3 1 0,2 2 0,2 1 0,2 1 0,3 1 0,-25 89 0,30-72 0,3 1 0,4 1 0,2 0 0,3 136 0,6-205 22,3 34 291,-3-38-398,0 1 0,1-1 0,-1 1 0,0-1 0,1 1 0,-1-1 0,1 1 0,0-1 0,-1 0 0,1 1 0,0-1 0,0 0 0,0 0 0,0 1 0,0-1 0,0 0 0,0 0 0,0 0 0,3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3:03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24575,'16'12'0,"5"0"0,0-1 0,0-1 0,31 9 0,72 17 0,-59-19 0,648 152 0,-705-167 0,0-1 0,0 2 0,-1-1 0,1 1 0,0 0 0,-1 0 0,12 8 0,-3 0 0,28 26 0,-38-31 0,-2-3 0,-2-2 0,0 1 0,-1-1 0,1 1 0,0-1 0,0 1 0,-1 0 0,1 0 0,-1-1 0,1 1 0,-1 0 0,0 0 0,0 1 0,0-1 0,0 0 0,0 0 0,0 0 0,-1 1 0,1-1 0,-1 0 0,0 1 0,1-1 0,-1 0 0,0 1 0,-1 3 0,0 10 0,-2-1 0,0 1 0,0-1 0,-10 24 0,-29 59 0,27-67 0,-196 402-1365,180-372-5461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3:05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24575,'-1'1'0,"0"-1"0,0 1 0,0 0 0,0 0 0,0 0 0,0 0 0,1 0 0,-1 0 0,0 0 0,1 0 0,-1 0 0,1 0 0,-1 2 0,0-2 0,-3 10 0,1-1 0,-1 0 0,2 1 0,-1-1 0,1 1 0,0 12 0,1 69 0,8-3 0,3 0 0,5 0 0,3-2 0,48 137 0,-42-157 0,3-1 0,4-1 0,2-2 0,2-1 0,4-2 0,64 78 0,-18-39 0,5-4 0,3-4 0,4-4 0,4-4 0,4-4 0,3-6 0,3-4 0,2-5 0,140 56 0,174 38 225,-204-78-1815,-155-55-5236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3:06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1 953 24575,'3'1'0,"1"-1"0,-1 1 0,0 0 0,1 0 0,-1 0 0,0 1 0,0-1 0,0 1 0,5 3 0,5 3 0,-12-8 0,205 96 0,-175-84 0,1-2 0,1 0 0,-1-3 0,60 7 0,-81-13 0,0 0 0,1-1 0,-1 0 0,0-1 0,1 0 0,16-5 0,-24 5 0,1-1 0,-2 1 0,1-1 0,0 0 0,0 0 0,-1-1 0,1 1 0,-1-1 0,1 1 0,-1-1 0,0 0 0,0-1 0,-1 1 0,1 0 0,-1-1 0,1 0 0,-1 1 0,0-1 0,0 0 0,1-6 0,1-3 0,-1 0 0,0 0 0,-1 0 0,-1-1 0,0 1 0,0 0 0,-3-22 0,-20-98 0,18 115 0,-76-320 339,-7-35-2043,75 308-5122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0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2417 24575,'0'0'0,"0"0"0,0 0 0,0 0 0,0 0 0,0 0 0,0 0 0,0 0 0,3-4 0,33-48 0,-3-1 0,41-86 0,36-123 0,54-186 0,-40-14 0,-113 403 0,-2-1 0,-3 0 0,-2-1 0,-3 1 0,-3 0 0,-3 0 0,-2 0 0,-2 0 0,-3 1 0,-28-82 0,-1 39 315,-15-44-1995,54 137-5146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0 508 24575,'14'-10'0,"0"0"0,1 0 0,0 2 0,25-11 0,-7 3 0,68-33 0,171-95 0,-153 66 0,-66 41 0,3 2 0,86-40 0,-135 72 0,0 0 0,0 1 0,0 0 0,1 0 0,-1 0 0,0 1 0,1 1 0,7-1 0,-10 1 0,0 1 0,-1-1 0,1 1 0,0 1 0,-1-1 0,1 0 0,0 1 0,-1 0 0,0 0 0,1 1 0,-1-1 0,0 1 0,6 5 0,4 5 0,0 2 0,-1 0 0,-1 1 0,0 0 0,-1 0 0,0 1 0,11 27 0,46 130 0,-41-89-1365,-5-15-5461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2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24575,'0'0'0,"-3"-3"0,-2-1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2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24575,'0'15'0,"-1"331"0,2 400 0,4-572 171,36 223 0,-22-285-598,5-1 0,5 0 1,44 107-1,-60-187-6399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24575,'0'0'0,"4"4"0,49 62 0,14 18 0,78 76 0,-131-146 0,85 78 0,-79-76 0,1 0 0,0-1 0,28 14 0,-43-26 0,0 0 0,1 0 0,-1-1 0,1 0 0,-1 0 0,1-1 0,0 1 0,0-1 0,0-1 0,0 1 0,0-1 0,0-1 0,0 1 0,11-3 0,-10 0 0,0 0 0,0 0 0,0 0 0,0-1 0,-1 0 0,0-1 0,0 0 0,0 0 0,0 0 0,-1-1 0,11-12 0,0-4 85,0 0 0,-1-1 0,23-45 0,26-79-1524,-61 137 1173,33-84-6560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1:4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24575,'0'0'0,"0"11"0,0 37 0,12 82 0,-7-101 0,2 0 0,0-1 0,2 0 0,14 29 0,14 23 0,70 109 0,-81-149 0,2-1 0,2-1 0,2-1 0,48 42 0,-70-69 0,1-2 0,0 1 0,0-1 0,1-1 0,21 10 0,-29-15 0,1 0 0,0-1 0,0 1 0,-1-1 0,1-1 0,0 1 0,0-1 0,0 1 0,0-2 0,0 1 0,0 0 0,0-1 0,0 0 0,0 0 0,-1 0 0,1-1 0,0 0 0,-1 0 0,6-3 0,24-17 0,-1-1 0,57-53 0,-19 15 0,440-331 0,-329 256 0,-63 47-1365,-23 17-5461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1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777 0 24575,'-2'2'0,"0"-1"0,0 1 0,0 0 0,0-1 0,0 1 0,0 0 0,1 0 0,-1 0 0,1 1 0,-2 2 0,0-1 0,-18 32 0,-33 77 0,14-25 0,-251 400 0,44-83 0,227-369-341,2 2 0,2-1-1,-21 76 1,29-78-6485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1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24575,'0'0'0,"-3"0"0,-1 1 0,1-1 0,-1 1 0,1 0 0,-1 0 0,1 0 0,-1 0 0,1 0 0,0 1 0,0 0 0,0-1 0,0 1 0,0 0 0,0 1 0,0-1 0,1 0 0,-1 1 0,1 0 0,-1-1 0,1 1 0,0 0 0,0 0 0,1 0 0,-1 1 0,0-1 0,1 0 0,-1 5 0,-3 7 0,0 1 0,2 0 0,0 0 0,-2 26 0,3-7 0,0 1 0,2-1 0,2 0 0,1 0 0,2 0 0,1 0 0,2-1 0,1 0 0,2 0 0,16 33 0,-21-53 0,16 30 0,-21-42 0,0-1 0,0 1 0,0-1 0,0 1 0,0-1 0,1 0 0,-1 1 0,0-1 0,1 0 0,-1 0 0,1 0 0,0 0 0,-1 0 0,1 0 0,0-1 0,-1 1 0,1 0 0,0-1 0,0 1 0,0-1 0,2 0 0,9-1 0,-1-1 0,1-1 0,-1 0 0,0-1 0,0 0 0,14-8 0,4 0 0,140-61-682,173-100-1,-279 137-6143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12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24575,'16'16'0,"286"328"0,-254-286 0,604 731 0,-593-715-682,90 148-1,-136-197-6143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13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0 516 24575,'2'3'0,"0"-1"0,0 0 0,0 1 0,0-1 0,0 0 0,1 0 0,2 1 0,0 1 0,17 14 0,0-2 0,1 0 0,40 19 0,80 28 0,-117-53 0,40 11 0,-60-19 0,1-1 0,0 1 0,-1-2 0,1 1 0,0-1 0,0 0 0,0 0 0,-1-1 0,1 1 0,0-2 0,12-3 0,-17 4 0,1 0 0,-1-1 0,0 1 0,0-1 0,0 1 0,0-1 0,0 0 0,0 0 0,-1 0 0,1 0 0,-1 0 0,1 0 0,-1-1 0,0 1 0,0 0 0,0-1 0,0 1 0,0-1 0,0 1 0,-1-1 0,1 1 0,-1-1 0,0 1 0,0-1 0,0 0 0,0-2 0,-1-10 0,0 0 0,-1 0 0,-6-20 0,6 25 0,-81-266 335,9 38-2035,61 186-5126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7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934 909 24575,'0'0'0,"0"0"0,-4-4 0,-233-267 0,-19 19 0,18 47 0,94 85 0,142 119 4,-7-7-278,0 1 0,1-1 1,0-1-1,-11-14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8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160 673 24575,'-1'-23'0,"-1"1"0,-1 0 0,-10-39 0,-26-63 0,26 87 0,-12-35 0,3-1 0,-16-105 0,37 173 0,0 0 0,0 0 0,1 0 0,0 0 0,0-1 0,1-7 0,-1 12 0,0 0 0,0 1 0,0-1 0,1 0 0,-1 0 0,0 0 0,1 1 0,-1-1 0,1 0 0,-1 0 0,1 1 0,-1-1 0,1 0 0,0 1 0,-1-1 0,1 1 0,-1-1 0,1 1 0,0-1 0,0 1 0,-1-1 0,1 1 0,0 0 0,0-1 0,0 1 0,-1 0 0,1 0 0,0-1 0,0 1 0,0 0 0,0 0 0,0 0 0,0 0 0,-1 0 0,1 0 0,0 1 0,0-1 0,0 0 0,1 1 0,18 4 0,0 2 0,0 1 0,0 0 0,29 19 0,2-1 0,98 46-1365,-87-42-5461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8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24575,'16'-12'0,"28"-13"171,86-37 0,51-6-1851,-180 68 1653,38-14-6799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09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24575,'1'2'0,"1"0"0,-1 0 0,1 0 0,0-1 0,-1 1 0,1 0 0,0-1 0,1 1 0,-1-1 0,3 2 0,-1 0 0,24 16 0,1-2 0,0-1 0,1-1 0,0-1 0,1-2 0,1-2 0,50 12 0,-17-11 0,-1-3 0,125 1 0,62-13 0,-251 4 0,1 0 0,-1 0 0,1 0 0,-1 0 0,1 0 0,-1 0 0,1 0 0,-1 0 0,1 0 0,-1 1 0,0-1 0,1 0 0,-1 0 0,1 1 0,-1-1 0,0 0 0,1 0 0,-1 1 0,0-1 0,1 0 0,-1 1 0,0-1 0,1 1 0,-1-1 0,0 0 0,0 1 0,1 0 0,1 17 0,-10 23 0,7-35 0,-21 67 0,-2 0 0,-48 95 0,-9 25 0,56-120-1365,6-16-5461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5:1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0 782 24575,'86'-49'0,"125"-92"0,-28-6-682,266-274-1,-425 397-6143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7:50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1:5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5957 1 24575,'-344'142'0,"279"-118"0,-1290 405-411,957-336 205,-602 61 0,817-140 208,-348-17 0,390-10-14,0-6 0,2-7 0,-137-43 0,89 10-61,3-8-1,-318-167 1,381 163 435,4-5 1,-146-123-1,253 190-1727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7:50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8:1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38:23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03.7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13 24575,'102'-11'0,"26"9"0,133 16 0,129 32 0,-182-19 0,390 62 0,-209-28 0,259 56 0,-174-27 0,276 85 0,-750-175 0,336 85 0,-249-67 0,168 11 0,-253-29 1,35 1-274,0 1-1,0 2 1,0 1 0,46 14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13.6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24575,'9'9'0,"0"-1"0,0-1 0,0 0 0,1 0 0,0 0 0,0-2 0,17 8 0,79 25 0,65 0 0,-41-12 0,21 4 0,211 15 0,-229-32 0,143 30 0,-121-17 0,5-2 0,469 79 0,-529-83 0,32 6 0,178 12 0,-206-27 0,170 38 0,-170-27 0,28 8 0,-69-14 0,1-3 0,111 9 0,142-15 0,305 0 0,-372-8 0,173 1 0,-418 0-105,-1 0 0,0 1 0,1-1 0,-1 1 0,0 0 0,1 1 0,-1-1 0,0 1 0,0 0 0,0 0 0,0 0 0,6 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23.26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24575,'0'19'0,"9"250"0,-5-231 0,2-1 0,2 0 0,1 0 0,1-1 0,18 39 0,-15-45 0,-2 1 0,-1 0 0,-1 0 0,-2 1 0,6 55 0,1 346 0,-14-380-1365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24.70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24575,'0'0'0,"9"6"0,-2-2 0,-1 1 0,0-1 0,0 1 0,-1 0 0,0 1 0,1-1 0,6 11 0,-1 2 0,14 26 0,-17-27 0,10 22 0,-2 0 0,-1 0 0,-3 1 0,-1 1 0,10 78 0,-16-85 0,-5-34 0,0 1 0,0-1 0,0 0 0,0 1 0,0-1 0,0 0 0,0 1 0,0-1 0,0 0 0,0 1 0,0-1 0,0 0 0,0 0 0,0 1 0,0-1 0,0 0 0,0 1 0,1-1 0,-1 0 0,0 1 0,0-1 0,0 0 0,0 0 0,1 1 0,-1-1 0,0 0 0,0 0 0,0 0 0,1 1 0,-1-1 0,0 0 0,1 0 0,-1 0 0,0 1 0,0-1 0,1 0 0,-1 0 0,0 0 0,1 0 0,1 1 0,-1 7 0,-2 330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26.71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24575,'0'0'0,"0"23"0,0-9 0,9 516 0,-2-41-66,-8-342-1233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28.04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24575,'0'0'0,"0"17"0,8 104 0,0-7 0,-6-73 0,2-1 0,2 0 0,19 71 0,-24-106 0,1-1 0,0 0 0,0 0 0,0 0 0,0 0 0,4 4 0,-4-5 0,0 0 0,0 0 0,0 0 0,-1 0 0,1 1 0,-1-1 0,2 5 0,1 21 0,0 0 0,-2 0 0,-3 53 0,0-25 0,7 263 0,0 13 0,-6-164-1365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48.9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24575,'20'3'0,"27"9"0,1-2 0,77 5 0,96-8 0,-69-5 0,1120 127 0,-1165-111-682,201 64-1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1:53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24575,'6'2'0,"1"0"0,0 0 0,-1 0 0,1-1 0,0 0 0,-1-1 0,11 1 0,4 0 0,47 2 0,107-9 0,69-21 0,-40 3 0,-174 22 0,32-5 0,0 3 0,119 7 0,-174-2 0,1 0 0,-1 0 0,0 1 0,0 0 0,-1 0 0,1 1 0,0 0 0,6 4 0,-10-6 0,-1 1 0,0 0 0,0 0 0,0 0 0,0 0 0,0 0 0,0 0 0,0 1 0,-1-1 0,1 0 0,-1 1 0,1-1 0,-1 1 0,0 0 0,0-1 0,0 1 0,-1 0 0,1 0 0,-1 0 0,1 0 0,-1-1 0,0 1 0,-1 4 0,-3 25 0,-1 1 0,-2-1 0,-1 0 0,-15 35 0,5-11 0,-46 125-455,-8-2 0,-144 259 0,192-394-6371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1:54.22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1 148 24575,'0'0'0,"23"-2"0,0 0 0,-1-2 0,1-1 0,28-10 0,5 0 0,246-35 0,5 25 0,-161 14 0,726-8 0,-718 28 0,-77-2 0,128-7 0,-197-2-273,1 1 0,0-1 0,0-1 0,12-4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9:20.10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66 24575,'31'2'0,"-21"-1"0,0-1 0,0 0 0,0 0 0,0 0 0,10-3 0,-17 2 0,0-1 0,0 1 0,-1-1 0,1 1 0,-1-1 0,0 0 0,1 0 0,-1 0 0,0 0 0,0 0 0,0 0 0,0-1 0,0 1 0,-1-1 0,1 1 0,-1-1 0,0 0 0,1 0 0,0-4 0,11-12-170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49:21.78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40 0 24575,'0'0'0,"-15"15"0,12-11 0,0 1 0,1 0 0,-1-1 0,1 1 0,0 0 0,0 0 0,0 0 0,1 1 0,0-1 0,0 0 0,-1 9 0,1 10 0,3 33 0,0-17 0,-2 307-1365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51:19.3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1 24575,'1'1'0,"0"0"0,0 0 0,0 0 0,0 0 0,0 0 0,0 0 0,0 0 0,0 0 0,0 1 0,-1-1 0,1 0 0,0 1 0,-1-1 0,1 0 0,-1 1 0,0-1 0,1 1 0,-1-1 0,0 3 0,0-2 0,1 1 0,-1-1 0,0 0 0,0 1 0,-1-1 0,1 1 0,0-1 0,-1 0 0,1 1 0,-3 3 0,-8 8-1365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51:20.78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24575,'0'28'0,"0"1430"-1365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51:31.61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0 129 24575,'317'9'0,"-212"-2"0,163-10 0,-77-28 0,18-1 0,-39 16 0,174-6 0,-313 22 0,-9 1 0,0-1 0,-1-1 0,1-1 0,43-9 0,-46 7 0,-16 3 0,1 1 0,-1-1 0,1 0 0,-1 0 0,0 0 0,1 0 0,4-3 0,15-9-1365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51:36.18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55:2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5405 24575,'0'-31'0,"-1"-24"0,3 0 0,1 0 0,14-63 0,-13 99 0,26-108 0,-24 105 0,1 1 0,1-1 0,12-23 0,-18 42 0,0 0 0,1 1 0,-1-1 0,0 0 0,1 1 0,0-1 0,-1 1 0,1 0 0,0 0 0,0 0 0,0 0 0,0 1 0,1-1 0,-1 1 0,0 0 0,1 0 0,-1 0 0,1 0 0,5 0 0,25-10 0,-29 9 0,-1-1 0,0 1 0,0-1 0,0 0 0,0 0 0,-1-1 0,1 1 0,-1-1 0,0 0 0,0 1 0,4-9 0,0-2 0,0 1 0,6-23 0,-6 14 0,86-273 0,25-64 0,-28 144 0,162-279 0,329-573 0,-493 905 0,7 5 0,7 4 0,233-268 0,115-25 0,-333 347 0,204-133 0,155-42 0,-381 226 0,1 5 0,3 4 0,2 4 0,0 5 0,2 4 0,1 5 0,1 4 0,1 5 0,164 2 0,-194 15 0,0 2 0,136 33 0,-112-13 0,150 62 0,-204-68 0,0 2 0,-1 2 0,-1 2 0,-2 2 0,-1 1 0,69 68 0,-62-48 0,-2 3 0,-2 2 0,-3 1 0,51 94 0,-60-94 0,-4 1 0,-1 2 0,-4 0 0,-2 2 0,-3 1 0,14 78 0,-17-16 0,-1 130 0,-17 126 0,1-322 0,-2 28 0,-4-1 0,-25 111 0,4-77 0,-45 118 0,42-157 0,-3-2 0,-4-1 0,-2-2 0,-5-3 0,-54 69 0,-5-12 0,-195 186 0,246-266 0,-2-2 0,-3-3 0,-1-2 0,-77 40 0,56-41 0,-2-4 0,-171 52 0,228-81 0,-737 204 0,713-198 0,-554 131 0,101-43 0,108-39 0,-55 12 0,292-38 0,-734 186 0,383-54 0,444-148-1365,57-20-5461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57:24.86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71 1038 24575,'0'0'0,"-8"-23"0,4-1 0,1 1 0,1 0 0,1-1 0,3-38 0,-1 9 0,-14-321 0,5 257 0,-5-51 0,-9 32 0,22 125-1365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7:37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3767 24575,'-3'-28'0,"-5"-26"0,3-1 0,2 0 0,8-102 0,4 56-41,5 1-1,4 1 1,46-142-1,-16 100-112,115-232 0,-102 256 144,5 4 1,6 2-1,3 4 1,6 3-1,4 3 1,4 5-1,4 3 1,5 5-1,146-104 1,-29 50 9,237-114 0,249-76 0,-40 62 0,19 67 0,-651 197 0,5-3 0,1 1 0,0 2 0,0 2 0,51 0 0,-85 4 30,1 0 0,-1 0-1,1 0 1,-1 1 0,1-1 0,-1 0 0,0 1-1,1-1 1,-1 1 0,0 0 0,1-1 0,-1 1-1,0 0 1,1 0 0,-1 0 0,0 0 0,0 0 0,0 0-1,0 0 1,1 2 0,0-1-188,-1 1 0,0 0 0,0 0 0,0 0 0,0 0 0,0 0 0,0 0 0,-1 4 0,2 15-6668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7:38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24575,'71'27'0,"318"158"0,96 41 0,117 17 0,-578-233 0,-10-5 0,1 1 0,-1 0 0,0 2 0,-1-1 0,0 1 0,16 13 0,-29-21 0,0 1 0,1-1 0,-1 0 0,0 0 0,1 0 0,-1 1 0,0-1 0,0 0 0,0 1 0,1-1 0,-1 0 0,0 1 0,0-1 0,0 0 0,0 0 0,1 1 0,-1-1 0,0 1 0,0-1 0,0 0 0,0 1 0,0-1 0,0 0 0,0 1 0,0-1 0,0 0 0,0 1 0,0-1 0,0 0 0,-1 1 0,1-1 0,0 0 0,0 1 0,0-1 0,0 0 0,0 1 0,-1-1 0,-14 10 0,-19 4 0,-1-2 0,-50 11 0,21-6 0,-88 28 114,2 6 0,-172 85 0,251-101-358,2 4 0,2 3 0,1 2 0,3 4 1,1 2-1,-75 80 0,85-71-6582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7:39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24575,'12'16'0,"2"12"0,-1 0 0,-1 1 0,10 39 0,-9-25 0,118 416 0,24 72 0,-122-440 0,4 0 0,4-3 0,87 139 0,-68-142 0,4-3 0,123 125 0,-71-99 0,137 101 0,-131-123 0,4-5 0,147 71 0,284 97 0,-495-223 0,1-2 0,1-3 0,114 20 0,-12-22-1365,-104-15-5461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7:40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0 868 24575,'2'1'0,"1"0"0,-1 0 0,1 0 0,0 0 0,-1 0 0,1 0 0,4 0 0,7 2 0,60 18 0,0-4 0,91 10 0,155-8 0,-318-19 0,536-2 0,-527 1 0,0 0 0,1 0 0,-1-2 0,0 1 0,0-1 0,20-9 0,-28 11 0,-1 0 0,1 0 0,0 0 0,-1-1 0,0 1 0,1-1 0,-1 1 0,0-1 0,0 0 0,0 0 0,0 0 0,0 0 0,0-1 0,-1 1 0,1 0 0,-1-1 0,1 1 0,-1-1 0,0 0 0,0 1 0,0-1 0,0 0 0,-1 1 0,1-1 0,-1 0 0,0 0 0,0 0 0,0 1 0,0-1 0,0 0 0,0 0 0,-1 0 0,0-3 0,-5-10 0,0 0 0,-2 0 0,1 1 0,-19-26 0,5 8 0,-326-617-1365,317 580-5461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4:17:44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977B-B202-092A-E287-D00E023F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AD514-CAD1-F493-6330-FE669FF6E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588FD-DFD6-578B-AD11-C5552590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BDCF7-17A0-3AB2-3728-DFDA0CDEA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0BBB0-E651-064F-7EC8-445FA5E1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44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DC0D-25D1-29EF-3990-B0502AB08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FEB72-A498-F28F-2145-3E8966C5D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5D9DB-6D92-6684-386C-E87EC4B9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488C3-734C-4055-C528-D1BF5634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8EDE3-EBBE-AEE5-C0D0-A022C2A3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7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7873A-E1E0-98EF-1532-2D8AFE630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801BC-8067-0C02-C191-F32626D33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EC9AB-72CF-0CDD-2468-68567118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C04E2-24B7-3CE8-D3BC-A24275B7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ED077-09AB-09DF-CDC1-1FF46BAC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3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D4E8-D224-585B-0D6B-6D79929D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B798-7A6A-DB41-1B8C-35D03A9A5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FAB85-55F9-37C1-CC9D-A9A3EF41D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8187E-DEC3-D687-AA0D-F9764489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FC1BB-6174-F313-704B-B97B9207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7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14B75-FF01-4B3C-911B-CE629F8C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87668-3D2F-FDDE-EB13-25C5EAA1A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DA628-97B7-238E-C952-B03A4DE1F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69724-790C-1FE2-8F95-69B4167B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E170-D97C-4D83-AD3F-36B7A809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1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3B12-A50A-AFA5-6D8B-0C627B66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93BD3-977D-36DD-A005-69768CFD7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D2BF6-C42D-6C16-82C6-769957163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9B360-74D2-B56D-3C9A-B5A9A9A6F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9300B-9296-EC37-6FFD-701680CF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2ACC8-CEAC-D5B1-E4F8-DB08CAF6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3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D471-87D8-9089-6B1B-5D22D2BC5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A0848-F85D-6848-5394-C77F170A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EF91B-451B-26A9-CDC0-09863E24B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8959C-CED6-AE35-BD13-CA469F1F7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3916FB-4A40-F0AB-63F2-10A94C9F4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6AD2CB-8622-B53F-E009-54274EFC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ED568-7DD6-FBA9-3973-382D9048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E348F-7A7A-7B79-3C06-0FDD31D9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94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C55F2-3BE1-222E-6D20-B94A1240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C286C-08B5-FCD6-7ADF-64387542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2BB55-449B-6BFC-1B15-50EE2D73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FCA31-3032-B02E-D2E3-2DAEE214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35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A40D8A-CE9D-71A1-EB09-72C742F19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18492-C03D-4486-9C2A-62B25ADD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97E12-42BF-86D6-E4A7-E62F7F23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1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3F562-E9E5-F265-3156-8D14E16F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A588-ADBE-D1A8-28AB-79A41D2CA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08357-62BD-466D-8B8B-4DFD10874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09894-B673-5E92-3003-97AFED5F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C9A4C-BA03-7A27-629D-99BD393F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7E629-3E00-3E8B-40CE-8245EC92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0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8FDDD-B6FC-0A2B-8D7C-C016D0CA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C43BF-0160-B9FF-74E6-B5C6FD4DC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7CCDC-DC5D-CE67-DDBC-442F7E0A5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FB9D5-7A56-CC70-A7B4-2884DF66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622AA-73EA-8C14-542C-F02AB871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08139-4D3D-F8CE-6872-96700DDB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3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DFC7E-6DDE-24B5-505B-312050D1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9A7FA-00AA-7B59-AA4D-08332522D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ED149-739B-75D5-747D-331AD7928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AD387-B23D-4C03-9803-9BE0A7690BAB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A5668-DA79-714D-BAEF-428CF792B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9BAC4-CB02-A29D-71DF-DEA1F70A3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0F014-C080-4F14-804E-3270EDC85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8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18" Type="http://schemas.openxmlformats.org/officeDocument/2006/relationships/customXml" Target="../ink/ink13.xml"/><Relationship Id="rId26" Type="http://schemas.openxmlformats.org/officeDocument/2006/relationships/customXml" Target="../ink/ink17.xml"/><Relationship Id="rId39" Type="http://schemas.openxmlformats.org/officeDocument/2006/relationships/customXml" Target="../ink/ink24.xml"/><Relationship Id="rId21" Type="http://schemas.openxmlformats.org/officeDocument/2006/relationships/image" Target="../media/image19.png"/><Relationship Id="rId34" Type="http://schemas.openxmlformats.org/officeDocument/2006/relationships/image" Target="../media/image25.png"/><Relationship Id="rId42" Type="http://schemas.openxmlformats.org/officeDocument/2006/relationships/image" Target="../media/image29.png"/><Relationship Id="rId47" Type="http://schemas.openxmlformats.org/officeDocument/2006/relationships/customXml" Target="../ink/ink28.xml"/><Relationship Id="rId7" Type="http://schemas.openxmlformats.org/officeDocument/2006/relationships/customXml" Target="../ink/ink7.xml"/><Relationship Id="rId2" Type="http://schemas.openxmlformats.org/officeDocument/2006/relationships/image" Target="../media/image10.png"/><Relationship Id="rId16" Type="http://schemas.openxmlformats.org/officeDocument/2006/relationships/customXml" Target="../ink/ink12.xml"/><Relationship Id="rId29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9.xml"/><Relationship Id="rId24" Type="http://schemas.openxmlformats.org/officeDocument/2006/relationships/customXml" Target="../ink/ink16.xml"/><Relationship Id="rId32" Type="http://schemas.openxmlformats.org/officeDocument/2006/relationships/image" Target="../media/image24.png"/><Relationship Id="rId37" Type="http://schemas.openxmlformats.org/officeDocument/2006/relationships/customXml" Target="../ink/ink23.xml"/><Relationship Id="rId40" Type="http://schemas.openxmlformats.org/officeDocument/2006/relationships/image" Target="../media/image28.png"/><Relationship Id="rId45" Type="http://schemas.openxmlformats.org/officeDocument/2006/relationships/customXml" Target="../ink/ink27.xml"/><Relationship Id="rId5" Type="http://schemas.openxmlformats.org/officeDocument/2006/relationships/customXml" Target="../ink/ink6.xm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31" Type="http://schemas.openxmlformats.org/officeDocument/2006/relationships/customXml" Target="../ink/ink20.xml"/><Relationship Id="rId44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customXml" Target="../ink/ink8.xml"/><Relationship Id="rId14" Type="http://schemas.openxmlformats.org/officeDocument/2006/relationships/customXml" Target="../ink/ink11.xml"/><Relationship Id="rId22" Type="http://schemas.openxmlformats.org/officeDocument/2006/relationships/customXml" Target="../ink/ink15.xml"/><Relationship Id="rId27" Type="http://schemas.openxmlformats.org/officeDocument/2006/relationships/customXml" Target="../ink/ink18.xml"/><Relationship Id="rId30" Type="http://schemas.openxmlformats.org/officeDocument/2006/relationships/image" Target="../media/image23.png"/><Relationship Id="rId35" Type="http://schemas.openxmlformats.org/officeDocument/2006/relationships/customXml" Target="../ink/ink22.xml"/><Relationship Id="rId43" Type="http://schemas.openxmlformats.org/officeDocument/2006/relationships/customXml" Target="../ink/ink26.xml"/><Relationship Id="rId48" Type="http://schemas.openxmlformats.org/officeDocument/2006/relationships/image" Target="../media/image32.png"/><Relationship Id="rId8" Type="http://schemas.openxmlformats.org/officeDocument/2006/relationships/image" Target="../media/image13.png"/><Relationship Id="rId3" Type="http://schemas.openxmlformats.org/officeDocument/2006/relationships/customXml" Target="../ink/ink5.xml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customXml" Target="../ink/ink21.xml"/><Relationship Id="rId38" Type="http://schemas.openxmlformats.org/officeDocument/2006/relationships/image" Target="../media/image27.png"/><Relationship Id="rId46" Type="http://schemas.openxmlformats.org/officeDocument/2006/relationships/image" Target="../media/image31.png"/><Relationship Id="rId20" Type="http://schemas.openxmlformats.org/officeDocument/2006/relationships/customXml" Target="../ink/ink14.xml"/><Relationship Id="rId41" Type="http://schemas.openxmlformats.org/officeDocument/2006/relationships/customXml" Target="../ink/ink2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.xml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customXml" Target="../ink/ink29.xml"/><Relationship Id="rId21" Type="http://schemas.openxmlformats.org/officeDocument/2006/relationships/customXml" Target="../ink/ink39.xml"/><Relationship Id="rId34" Type="http://schemas.openxmlformats.org/officeDocument/2006/relationships/image" Target="../media/image46.png"/><Relationship Id="rId7" Type="http://schemas.openxmlformats.org/officeDocument/2006/relationships/image" Target="../media/image11.jpeg"/><Relationship Id="rId12" Type="http://schemas.openxmlformats.org/officeDocument/2006/relationships/image" Target="../media/image35.png"/><Relationship Id="rId17" Type="http://schemas.openxmlformats.org/officeDocument/2006/relationships/customXml" Target="../ink/ink37.xml"/><Relationship Id="rId25" Type="http://schemas.openxmlformats.org/officeDocument/2006/relationships/customXml" Target="../ink/ink41.xml"/><Relationship Id="rId33" Type="http://schemas.openxmlformats.org/officeDocument/2006/relationships/customXml" Target="../ink/ink45.xml"/><Relationship Id="rId2" Type="http://schemas.openxmlformats.org/officeDocument/2006/relationships/image" Target="../media/image1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openxmlformats.org/officeDocument/2006/relationships/customXml" Target="../ink/ink4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11" Type="http://schemas.openxmlformats.org/officeDocument/2006/relationships/customXml" Target="../ink/ink34.xml"/><Relationship Id="rId24" Type="http://schemas.openxmlformats.org/officeDocument/2006/relationships/image" Target="../media/image41.png"/><Relationship Id="rId32" Type="http://schemas.openxmlformats.org/officeDocument/2006/relationships/image" Target="../media/image45.png"/><Relationship Id="rId5" Type="http://schemas.openxmlformats.org/officeDocument/2006/relationships/customXml" Target="../ink/ink30.xml"/><Relationship Id="rId15" Type="http://schemas.openxmlformats.org/officeDocument/2006/relationships/customXml" Target="../ink/ink36.xml"/><Relationship Id="rId23" Type="http://schemas.openxmlformats.org/officeDocument/2006/relationships/customXml" Target="../ink/ink40.xml"/><Relationship Id="rId28" Type="http://schemas.openxmlformats.org/officeDocument/2006/relationships/image" Target="../media/image43.png"/><Relationship Id="rId36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customXml" Target="../ink/ink38.xml"/><Relationship Id="rId31" Type="http://schemas.openxmlformats.org/officeDocument/2006/relationships/customXml" Target="../ink/ink44.xml"/><Relationship Id="rId4" Type="http://schemas.openxmlformats.org/officeDocument/2006/relationships/image" Target="../media/image15.png"/><Relationship Id="rId9" Type="http://schemas.openxmlformats.org/officeDocument/2006/relationships/customXml" Target="../ink/ink33.xml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customXml" Target="../ink/ink42.xml"/><Relationship Id="rId30" Type="http://schemas.openxmlformats.org/officeDocument/2006/relationships/image" Target="../media/image44.png"/><Relationship Id="rId35" Type="http://schemas.openxmlformats.org/officeDocument/2006/relationships/customXml" Target="../ink/ink46.xml"/><Relationship Id="rId8" Type="http://schemas.openxmlformats.org/officeDocument/2006/relationships/customXml" Target="../ink/ink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customXml" Target="../ink/ink48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27BC8-0DB9-AA6E-EE9C-86063FE4B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n-GB" sz="7200">
                <a:solidFill>
                  <a:schemeClr val="bg1"/>
                </a:solidFill>
              </a:rPr>
              <a:t>Pollinators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92C96-B43D-3AA3-BB82-26C78284F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Bees, flies, dragon flies, wasps etc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F9ABC-61C3-7176-B49A-4C976FA26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8" r="26409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E7EA7-1FD6-5DC7-8B6F-5A153A70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GB" dirty="0"/>
              <a:t>Geometric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C116F2-FDD3-EF9B-12DD-CCF0E30B4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" r="6260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08EE05-0C8E-8376-A080-E139DC968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Taking inspiration from geometric drawings, we are going to create a simpler 3d flying pollinator shape.</a:t>
            </a:r>
          </a:p>
          <a:p>
            <a:pPr marL="0" indent="0">
              <a:buNone/>
            </a:pPr>
            <a:r>
              <a:rPr lang="en-US" sz="2000" i="1" dirty="0"/>
              <a:t>This is a guide; you can have artistic license to change the shape according to the pollinator you are creating.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The more recycled material you can use the better.</a:t>
            </a:r>
          </a:p>
        </p:txBody>
      </p:sp>
    </p:spTree>
    <p:extLst>
      <p:ext uri="{BB962C8B-B14F-4D97-AF65-F5344CB8AC3E}">
        <p14:creationId xmlns:p14="http://schemas.microsoft.com/office/powerpoint/2010/main" val="4129278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C56A-3500-49B1-92C3-E3EB9E6F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i="1" dirty="0"/>
              <a:t>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03F563-0254-DB02-AC6C-09094DBFE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608" y="1612265"/>
            <a:ext cx="3263503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42237-66A9-98A2-A121-C60A1A9EE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6" t="11517" r="12716" b="24253"/>
          <a:stretch/>
        </p:blipFill>
        <p:spPr>
          <a:xfrm>
            <a:off x="6508535" y="809295"/>
            <a:ext cx="4561858" cy="51543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EFE4B2-0281-937F-A6E0-A95800852097}"/>
              </a:ext>
            </a:extLst>
          </p:cNvPr>
          <p:cNvGrpSpPr/>
          <p:nvPr/>
        </p:nvGrpSpPr>
        <p:grpSpPr>
          <a:xfrm>
            <a:off x="3066052" y="930240"/>
            <a:ext cx="2012040" cy="1473840"/>
            <a:chOff x="3066052" y="930240"/>
            <a:chExt cx="2012040" cy="147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CD23BC7-FACE-816E-D202-34B8071C6FEE}"/>
                    </a:ext>
                  </a:extLst>
                </p14:cNvPr>
                <p14:cNvContentPartPr/>
                <p14:nvPr/>
              </p14:nvContentPartPr>
              <p14:xfrm>
                <a:off x="3237052" y="930240"/>
                <a:ext cx="1841040" cy="1473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CD23BC7-FACE-816E-D202-34B8071C6F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28412" y="921240"/>
                  <a:ext cx="1858680" cy="14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53AEB24-474C-0486-66D5-DCAEF238DB88}"/>
                    </a:ext>
                  </a:extLst>
                </p14:cNvPr>
                <p14:cNvContentPartPr/>
                <p14:nvPr/>
              </p14:nvContentPartPr>
              <p14:xfrm>
                <a:off x="3066052" y="2035080"/>
                <a:ext cx="622440" cy="335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53AEB24-474C-0486-66D5-DCAEF238DB8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57052" y="2026080"/>
                  <a:ext cx="640080" cy="35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63D412-A252-1EC4-DED3-D1519D149AFB}"/>
              </a:ext>
            </a:extLst>
          </p:cNvPr>
          <p:cNvGrpSpPr/>
          <p:nvPr/>
        </p:nvGrpSpPr>
        <p:grpSpPr>
          <a:xfrm>
            <a:off x="5249452" y="4328280"/>
            <a:ext cx="2291040" cy="452160"/>
            <a:chOff x="5249452" y="4328280"/>
            <a:chExt cx="2291040" cy="45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4027DC0-E9C2-CA85-A981-45E9EAC965E2}"/>
                    </a:ext>
                  </a:extLst>
                </p14:cNvPr>
                <p14:cNvContentPartPr/>
                <p14:nvPr/>
              </p14:nvContentPartPr>
              <p14:xfrm>
                <a:off x="5249452" y="4471560"/>
                <a:ext cx="2144880" cy="308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4027DC0-E9C2-CA85-A981-45E9EAC965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40452" y="4462920"/>
                  <a:ext cx="21625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B1AD1FB-B2E3-E0E4-D8BF-BAB1E1421D0A}"/>
                    </a:ext>
                  </a:extLst>
                </p14:cNvPr>
                <p14:cNvContentPartPr/>
                <p14:nvPr/>
              </p14:nvContentPartPr>
              <p14:xfrm>
                <a:off x="7104532" y="4328280"/>
                <a:ext cx="435960" cy="425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B1AD1FB-B2E3-E0E4-D8BF-BAB1E1421D0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95532" y="4319640"/>
                  <a:ext cx="453600" cy="443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7D8CECD-62D9-D4D5-EDD0-DA228426DC75}"/>
              </a:ext>
            </a:extLst>
          </p:cNvPr>
          <p:cNvSpPr txBox="1"/>
          <p:nvPr/>
        </p:nvSpPr>
        <p:spPr>
          <a:xfrm>
            <a:off x="5249452" y="809295"/>
            <a:ext cx="1259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Wings are made out of plastic milk cartoons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90A569-E239-04A6-7C1F-82ACE10DC723}"/>
              </a:ext>
            </a:extLst>
          </p:cNvPr>
          <p:cNvSpPr txBox="1"/>
          <p:nvPr/>
        </p:nvSpPr>
        <p:spPr>
          <a:xfrm>
            <a:off x="4597052" y="3294345"/>
            <a:ext cx="1498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Cardboard body – painted </a:t>
            </a:r>
          </a:p>
        </p:txBody>
      </p:sp>
    </p:spTree>
    <p:extLst>
      <p:ext uri="{BB962C8B-B14F-4D97-AF65-F5344CB8AC3E}">
        <p14:creationId xmlns:p14="http://schemas.microsoft.com/office/powerpoint/2010/main" val="589611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A8E8E8-6723-11A9-481B-EC2C54718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10" b="15604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F0F954-78AA-A2B0-369F-2366A84B8FAE}"/>
              </a:ext>
            </a:extLst>
          </p:cNvPr>
          <p:cNvSpPr txBox="1"/>
          <p:nvPr/>
        </p:nvSpPr>
        <p:spPr>
          <a:xfrm>
            <a:off x="-1504" y="2905139"/>
            <a:ext cx="2931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Main body shape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832F07-B158-D730-BF13-006CEF7BC163}"/>
              </a:ext>
            </a:extLst>
          </p:cNvPr>
          <p:cNvGrpSpPr/>
          <p:nvPr/>
        </p:nvGrpSpPr>
        <p:grpSpPr>
          <a:xfrm>
            <a:off x="979560" y="1210886"/>
            <a:ext cx="2126160" cy="1605600"/>
            <a:chOff x="979560" y="1210886"/>
            <a:chExt cx="2126160" cy="160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5EAD005-5609-128E-CB21-A6D5E5E68797}"/>
                    </a:ext>
                  </a:extLst>
                </p14:cNvPr>
                <p14:cNvContentPartPr/>
                <p14:nvPr/>
              </p14:nvContentPartPr>
              <p14:xfrm>
                <a:off x="979560" y="1460366"/>
                <a:ext cx="1543680" cy="1356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5EAD005-5609-128E-CB21-A6D5E5E6879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0920" y="1451726"/>
                  <a:ext cx="1561320" cy="13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937D96B-8FAC-3A16-9F4B-23EA8BEA6511}"/>
                    </a:ext>
                  </a:extLst>
                </p14:cNvPr>
                <p14:cNvContentPartPr/>
                <p14:nvPr/>
              </p14:nvContentPartPr>
              <p14:xfrm>
                <a:off x="2498040" y="1210886"/>
                <a:ext cx="607680" cy="546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937D96B-8FAC-3A16-9F4B-23EA8BEA651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89040" y="1201886"/>
                  <a:ext cx="625320" cy="56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C6E2D4-86BE-1F2D-BE92-57C0384FA18D}"/>
              </a:ext>
            </a:extLst>
          </p:cNvPr>
          <p:cNvGrpSpPr/>
          <p:nvPr/>
        </p:nvGrpSpPr>
        <p:grpSpPr>
          <a:xfrm>
            <a:off x="868320" y="3684086"/>
            <a:ext cx="1275120" cy="1189080"/>
            <a:chOff x="868320" y="3684086"/>
            <a:chExt cx="1275120" cy="11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7DA43D5-560D-419E-1C28-F35D6FFE912F}"/>
                    </a:ext>
                  </a:extLst>
                </p14:cNvPr>
                <p14:cNvContentPartPr/>
                <p14:nvPr/>
              </p14:nvContentPartPr>
              <p14:xfrm>
                <a:off x="868320" y="3684086"/>
                <a:ext cx="1067040" cy="1113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7DA43D5-560D-419E-1C28-F35D6FFE912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9320" y="3675086"/>
                  <a:ext cx="1084680" cy="11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107A5F4-7352-8F2B-CB55-8F52AA407C72}"/>
                    </a:ext>
                  </a:extLst>
                </p14:cNvPr>
                <p14:cNvContentPartPr/>
                <p14:nvPr/>
              </p14:nvContentPartPr>
              <p14:xfrm>
                <a:off x="1655640" y="4526486"/>
                <a:ext cx="487800" cy="346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107A5F4-7352-8F2B-CB55-8F52AA407C7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46640" y="4517846"/>
                  <a:ext cx="505440" cy="36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81890C-9520-113D-F513-D5E93CA8F058}"/>
                  </a:ext>
                </a:extLst>
              </p14:cNvPr>
              <p14:cNvContentPartPr/>
              <p14:nvPr/>
            </p14:nvContentPartPr>
            <p14:xfrm>
              <a:off x="-901080" y="1371446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81890C-9520-113D-F513-D5E93CA8F0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910080" y="13628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0DC84D2-9111-1A74-90AD-17F42912D6D6}"/>
                  </a:ext>
                </a:extLst>
              </p14:cNvPr>
              <p14:cNvContentPartPr/>
              <p14:nvPr/>
            </p14:nvContentPartPr>
            <p14:xfrm>
              <a:off x="13558680" y="3539726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0DC84D2-9111-1A74-90AD-17F42912D6D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550040" y="353108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A6267F8-5DA3-40FC-1B38-409CBBA81C65}"/>
              </a:ext>
            </a:extLst>
          </p:cNvPr>
          <p:cNvSpPr txBox="1"/>
          <p:nvPr/>
        </p:nvSpPr>
        <p:spPr>
          <a:xfrm>
            <a:off x="5891349" y="2816485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sides/stripes creates volume – gives structure to the shape. </a:t>
            </a:r>
          </a:p>
          <a:p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A5E5EE-4619-9FD1-B78C-4C5B9E4CC1E6}"/>
              </a:ext>
            </a:extLst>
          </p:cNvPr>
          <p:cNvGrpSpPr/>
          <p:nvPr/>
        </p:nvGrpSpPr>
        <p:grpSpPr>
          <a:xfrm>
            <a:off x="7318286" y="1743326"/>
            <a:ext cx="1082160" cy="884160"/>
            <a:chOff x="7318286" y="1743326"/>
            <a:chExt cx="1082160" cy="88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9F9F0C8-DF19-61A3-9C85-2F394B9C94FF}"/>
                    </a:ext>
                  </a:extLst>
                </p14:cNvPr>
                <p14:cNvContentPartPr/>
                <p14:nvPr/>
              </p14:nvContentPartPr>
              <p14:xfrm>
                <a:off x="7318286" y="1886966"/>
                <a:ext cx="942480" cy="74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9F9F0C8-DF19-61A3-9C85-2F394B9C94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09646" y="1877966"/>
                  <a:ext cx="960120" cy="75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DF63FDF-F8F5-D193-BEE2-3945101E6CF6}"/>
                    </a:ext>
                  </a:extLst>
                </p14:cNvPr>
                <p14:cNvContentPartPr/>
                <p14:nvPr/>
              </p14:nvContentPartPr>
              <p14:xfrm>
                <a:off x="7967726" y="1743326"/>
                <a:ext cx="432720" cy="413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DF63FDF-F8F5-D193-BEE2-3945101E6CF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958726" y="1734326"/>
                  <a:ext cx="450360" cy="43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2A1F49-374D-8C9B-115B-F02EB74D5E0F}"/>
              </a:ext>
            </a:extLst>
          </p:cNvPr>
          <p:cNvGrpSpPr/>
          <p:nvPr/>
        </p:nvGrpSpPr>
        <p:grpSpPr>
          <a:xfrm>
            <a:off x="7280846" y="3860846"/>
            <a:ext cx="860040" cy="958680"/>
            <a:chOff x="7280846" y="3860846"/>
            <a:chExt cx="860040" cy="95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C61201C-F7DE-5118-8928-F561CD48943E}"/>
                    </a:ext>
                  </a:extLst>
                </p14:cNvPr>
                <p14:cNvContentPartPr/>
                <p14:nvPr/>
              </p14:nvContentPartPr>
              <p14:xfrm>
                <a:off x="7280846" y="3860846"/>
                <a:ext cx="821880" cy="870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C61201C-F7DE-5118-8928-F561CD48943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71846" y="3852206"/>
                  <a:ext cx="839520" cy="88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B39A2E2-6A53-051D-A929-677B9A07CF97}"/>
                    </a:ext>
                  </a:extLst>
                </p14:cNvPr>
                <p14:cNvContentPartPr/>
                <p14:nvPr/>
              </p14:nvContentPartPr>
              <p14:xfrm>
                <a:off x="7905086" y="4413446"/>
                <a:ext cx="235800" cy="406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B39A2E2-6A53-051D-A929-677B9A07CF9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96446" y="4404446"/>
                  <a:ext cx="253440" cy="423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2CC0DD5-3793-5E06-C206-D6EC43BC15B0}"/>
              </a:ext>
            </a:extLst>
          </p:cNvPr>
          <p:cNvSpPr txBox="1"/>
          <p:nvPr/>
        </p:nvSpPr>
        <p:spPr>
          <a:xfrm>
            <a:off x="6096000" y="5111602"/>
            <a:ext cx="1650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the minimum, but more shapes can be added to the </a:t>
            </a:r>
            <a:r>
              <a:rPr lang="en-GB" dirty="0" err="1"/>
              <a:t>struture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66B17A-B30E-2A8A-F5A2-9F2B294EF158}"/>
              </a:ext>
            </a:extLst>
          </p:cNvPr>
          <p:cNvSpPr txBox="1"/>
          <p:nvPr/>
        </p:nvSpPr>
        <p:spPr>
          <a:xfrm>
            <a:off x="3041675" y="3839685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painted this yellow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E2A7E-44C6-01D6-4FCD-A40BF19BDC9C}"/>
              </a:ext>
            </a:extLst>
          </p:cNvPr>
          <p:cNvSpPr txBox="1"/>
          <p:nvPr/>
        </p:nvSpPr>
        <p:spPr>
          <a:xfrm>
            <a:off x="9059365" y="3216560"/>
            <a:ext cx="142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painted these black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E3E47A-5C94-1E18-26C8-8D23D90589D3}"/>
              </a:ext>
            </a:extLst>
          </p:cNvPr>
          <p:cNvGrpSpPr/>
          <p:nvPr/>
        </p:nvGrpSpPr>
        <p:grpSpPr>
          <a:xfrm>
            <a:off x="3614966" y="2537486"/>
            <a:ext cx="447480" cy="1058040"/>
            <a:chOff x="3614966" y="2537486"/>
            <a:chExt cx="447480" cy="105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D38A6A4-09E5-F64D-0424-1C63EC768741}"/>
                    </a:ext>
                  </a:extLst>
                </p14:cNvPr>
                <p14:cNvContentPartPr/>
                <p14:nvPr/>
              </p14:nvContentPartPr>
              <p14:xfrm>
                <a:off x="3705686" y="2725046"/>
                <a:ext cx="207360" cy="870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D38A6A4-09E5-F64D-0424-1C63EC76874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97046" y="2716046"/>
                  <a:ext cx="225000" cy="88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1910CCB-24CB-4729-0D48-C9538D2DA61A}"/>
                    </a:ext>
                  </a:extLst>
                </p14:cNvPr>
                <p14:cNvContentPartPr/>
                <p14:nvPr/>
              </p14:nvContentPartPr>
              <p14:xfrm>
                <a:off x="3614966" y="2537486"/>
                <a:ext cx="447480" cy="183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1910CCB-24CB-4729-0D48-C9538D2DA61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05966" y="2528846"/>
                  <a:ext cx="46512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7E353D-3FA5-3FE1-0D04-481B33529EAD}"/>
              </a:ext>
            </a:extLst>
          </p:cNvPr>
          <p:cNvGrpSpPr/>
          <p:nvPr/>
        </p:nvGrpSpPr>
        <p:grpSpPr>
          <a:xfrm>
            <a:off x="3614966" y="4585886"/>
            <a:ext cx="323640" cy="910440"/>
            <a:chOff x="3614966" y="4585886"/>
            <a:chExt cx="323640" cy="9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A203AFE-15DA-F556-A1D5-AB96BCF89DF6}"/>
                    </a:ext>
                  </a:extLst>
                </p14:cNvPr>
                <p14:cNvContentPartPr/>
                <p14:nvPr/>
              </p14:nvContentPartPr>
              <p14:xfrm>
                <a:off x="3800366" y="4842566"/>
                <a:ext cx="3240" cy="2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A203AFE-15DA-F556-A1D5-AB96BCF89DF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91366" y="4833926"/>
                  <a:ext cx="20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05C23EE-E7EE-B521-C68F-36FD5B0EDCD7}"/>
                    </a:ext>
                  </a:extLst>
                </p14:cNvPr>
                <p14:cNvContentPartPr/>
                <p14:nvPr/>
              </p14:nvContentPartPr>
              <p14:xfrm>
                <a:off x="3711806" y="4585886"/>
                <a:ext cx="74160" cy="814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05C23EE-E7EE-B521-C68F-36FD5B0EDCD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03166" y="4577246"/>
                  <a:ext cx="91800" cy="83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919C72C-8A24-74E9-B3A6-2D54BF14319A}"/>
                    </a:ext>
                  </a:extLst>
                </p14:cNvPr>
                <p14:cNvContentPartPr/>
                <p14:nvPr/>
              </p14:nvContentPartPr>
              <p14:xfrm>
                <a:off x="3614966" y="5310206"/>
                <a:ext cx="323640" cy="186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919C72C-8A24-74E9-B3A6-2D54BF14319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605966" y="5301206"/>
                  <a:ext cx="341280" cy="20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974A94-D644-1568-0DD8-AED39138A3B5}"/>
              </a:ext>
            </a:extLst>
          </p:cNvPr>
          <p:cNvGrpSpPr/>
          <p:nvPr/>
        </p:nvGrpSpPr>
        <p:grpSpPr>
          <a:xfrm>
            <a:off x="8941886" y="3929606"/>
            <a:ext cx="433440" cy="573480"/>
            <a:chOff x="8941886" y="3929606"/>
            <a:chExt cx="433440" cy="57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248F5EB-50F1-8302-C2AD-470E444F8857}"/>
                    </a:ext>
                  </a:extLst>
                </p14:cNvPr>
                <p14:cNvContentPartPr/>
                <p14:nvPr/>
              </p14:nvContentPartPr>
              <p14:xfrm>
                <a:off x="9095606" y="3929606"/>
                <a:ext cx="279720" cy="510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248F5EB-50F1-8302-C2AD-470E444F885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086966" y="3920606"/>
                  <a:ext cx="29736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1F16CB1-D351-FB94-6AAE-288A3F885086}"/>
                    </a:ext>
                  </a:extLst>
                </p14:cNvPr>
                <p14:cNvContentPartPr/>
                <p14:nvPr/>
              </p14:nvContentPartPr>
              <p14:xfrm>
                <a:off x="8941886" y="4264766"/>
                <a:ext cx="303120" cy="238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1F16CB1-D351-FB94-6AAE-288A3F88508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932886" y="4255766"/>
                  <a:ext cx="32076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408973C-83BB-95DF-E652-4F3DEA2F96C8}"/>
              </a:ext>
            </a:extLst>
          </p:cNvPr>
          <p:cNvGrpSpPr/>
          <p:nvPr/>
        </p:nvGrpSpPr>
        <p:grpSpPr>
          <a:xfrm>
            <a:off x="9820646" y="3847886"/>
            <a:ext cx="478440" cy="550800"/>
            <a:chOff x="9820646" y="3847886"/>
            <a:chExt cx="478440" cy="55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CD2EC6B-1919-FCC0-4CE0-9A4AAEC61AB2}"/>
                    </a:ext>
                  </a:extLst>
                </p14:cNvPr>
                <p14:cNvContentPartPr/>
                <p14:nvPr/>
              </p14:nvContentPartPr>
              <p14:xfrm>
                <a:off x="9820646" y="3847886"/>
                <a:ext cx="446760" cy="550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CD2EC6B-1919-FCC0-4CE0-9A4AAEC61AB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812006" y="3839246"/>
                  <a:ext cx="46440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D43FD47-AC21-EA8F-8962-2E685C35417A}"/>
                    </a:ext>
                  </a:extLst>
                </p14:cNvPr>
                <p14:cNvContentPartPr/>
                <p14:nvPr/>
              </p14:nvContentPartPr>
              <p14:xfrm>
                <a:off x="10112966" y="4119686"/>
                <a:ext cx="186120" cy="261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D43FD47-AC21-EA8F-8962-2E685C35417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03966" y="4110686"/>
                  <a:ext cx="203760" cy="27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BC65AF5-7EB1-B208-9D9D-9422492B5965}"/>
              </a:ext>
            </a:extLst>
          </p:cNvPr>
          <p:cNvGrpSpPr/>
          <p:nvPr/>
        </p:nvGrpSpPr>
        <p:grpSpPr>
          <a:xfrm>
            <a:off x="9018206" y="2587526"/>
            <a:ext cx="1126800" cy="529200"/>
            <a:chOff x="9018206" y="2587526"/>
            <a:chExt cx="1126800" cy="52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8D02E35-2B42-44D5-78AE-38977E882F91}"/>
                    </a:ext>
                  </a:extLst>
                </p14:cNvPr>
                <p14:cNvContentPartPr/>
                <p14:nvPr/>
              </p14:nvContentPartPr>
              <p14:xfrm>
                <a:off x="9177686" y="2789486"/>
                <a:ext cx="336600" cy="327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8D02E35-2B42-44D5-78AE-38977E882F9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168686" y="2780846"/>
                  <a:ext cx="3542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F6FA6FD-81D7-0585-1336-F475C73444B1}"/>
                    </a:ext>
                  </a:extLst>
                </p14:cNvPr>
                <p14:cNvContentPartPr/>
                <p14:nvPr/>
              </p14:nvContentPartPr>
              <p14:xfrm>
                <a:off x="9018206" y="2587526"/>
                <a:ext cx="151200" cy="242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F6FA6FD-81D7-0585-1336-F475C73444B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009566" y="2578526"/>
                  <a:ext cx="1688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5EFB864-68DC-909E-D043-10A35FB22500}"/>
                    </a:ext>
                  </a:extLst>
                </p14:cNvPr>
                <p14:cNvContentPartPr/>
                <p14:nvPr/>
              </p14:nvContentPartPr>
              <p14:xfrm>
                <a:off x="9772046" y="2935646"/>
                <a:ext cx="148320" cy="65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5EFB864-68DC-909E-D043-10A35FB225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763046" y="2926646"/>
                  <a:ext cx="1659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E79B93D-9CDA-3B2C-C61A-29D5CAA32939}"/>
                    </a:ext>
                  </a:extLst>
                </p14:cNvPr>
                <p14:cNvContentPartPr/>
                <p14:nvPr/>
              </p14:nvContentPartPr>
              <p14:xfrm>
                <a:off x="9820646" y="2610926"/>
                <a:ext cx="324360" cy="317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E79B93D-9CDA-3B2C-C61A-29D5CAA3293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812006" y="2602286"/>
                  <a:ext cx="3420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91E1268-E186-0039-1D56-F4A6D6F9F200}"/>
                    </a:ext>
                  </a:extLst>
                </p14:cNvPr>
                <p14:cNvContentPartPr/>
                <p14:nvPr/>
              </p14:nvContentPartPr>
              <p14:xfrm>
                <a:off x="9653606" y="2774006"/>
                <a:ext cx="343080" cy="281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91E1268-E186-0039-1D56-F4A6D6F9F2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644606" y="2765006"/>
                  <a:ext cx="360720" cy="299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4721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941841-544F-80B9-EF1F-8A7DA986F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1" t="46726" r="48296" b="14945"/>
          <a:stretch/>
        </p:blipFill>
        <p:spPr>
          <a:xfrm rot="10800000">
            <a:off x="7370565" y="646611"/>
            <a:ext cx="4127863" cy="2631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DADDB-8A6B-09CC-7C26-98ADEC41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63AA96-7DE6-A172-73AC-A98747AE11B9}"/>
                  </a:ext>
                </a:extLst>
              </p14:cNvPr>
              <p14:cNvContentPartPr/>
              <p14:nvPr/>
            </p14:nvContentPartPr>
            <p14:xfrm>
              <a:off x="3749246" y="286040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63AA96-7DE6-A172-73AC-A98747AE11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0246" y="2851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AC110B-7D49-3F86-E23F-0FB6BCD1BCE7}"/>
                  </a:ext>
                </a:extLst>
              </p14:cNvPr>
              <p14:cNvContentPartPr/>
              <p14:nvPr/>
            </p14:nvContentPartPr>
            <p14:xfrm>
              <a:off x="5794766" y="237944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AC110B-7D49-3F86-E23F-0FB6BCD1BC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6126" y="237044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038AEE5-AEE0-8D38-8708-5DEB4C23C110}"/>
                  </a:ext>
                </a:extLst>
              </p14:cNvPr>
              <p14:cNvContentPartPr/>
              <p14:nvPr/>
            </p14:nvContentPartPr>
            <p14:xfrm>
              <a:off x="783926" y="2965166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038AEE5-AEE0-8D38-8708-5DEB4C23C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4926" y="295652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F022113-1ACA-98C9-0E79-252022827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6666" r="44809" b="52762"/>
          <a:stretch/>
        </p:blipFill>
        <p:spPr bwMode="auto">
          <a:xfrm>
            <a:off x="928914" y="646611"/>
            <a:ext cx="4127863" cy="27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DC90C1D-FE0F-D27D-A931-08C70E462784}"/>
                  </a:ext>
                </a:extLst>
              </p14:cNvPr>
              <p14:cNvContentPartPr/>
              <p14:nvPr/>
            </p14:nvContentPartPr>
            <p14:xfrm>
              <a:off x="5904000" y="186788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DC90C1D-FE0F-D27D-A931-08C70E4627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5360" y="185924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3C10BCF-FDC0-F961-F7FD-83D58B4DDFC1}"/>
                  </a:ext>
                </a:extLst>
              </p14:cNvPr>
              <p14:cNvContentPartPr/>
              <p14:nvPr/>
            </p14:nvContentPartPr>
            <p14:xfrm>
              <a:off x="7638600" y="1853240"/>
              <a:ext cx="1749600" cy="281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3C10BCF-FDC0-F961-F7FD-83D58B4DD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75600" y="1790240"/>
                <a:ext cx="18752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2A6E1B7-16CE-4953-E98C-FD03638BF48D}"/>
                  </a:ext>
                </a:extLst>
              </p14:cNvPr>
              <p14:cNvContentPartPr/>
              <p14:nvPr/>
            </p14:nvContentPartPr>
            <p14:xfrm>
              <a:off x="2928000" y="1947920"/>
              <a:ext cx="1978920" cy="262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2A6E1B7-16CE-4953-E98C-FD03638BF4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65000" y="1884920"/>
                <a:ext cx="210456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E9C9CDB-ED7E-5E88-504E-2173BE2940C0}"/>
                  </a:ext>
                </a:extLst>
              </p14:cNvPr>
              <p14:cNvContentPartPr/>
              <p14:nvPr/>
            </p14:nvContentPartPr>
            <p14:xfrm>
              <a:off x="2109720" y="2426000"/>
              <a:ext cx="54720" cy="460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E9C9CDB-ED7E-5E88-504E-2173BE2940C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47080" y="2363360"/>
                <a:ext cx="18036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D841D2-31BE-6BC3-CA7F-56B9F57E9CC6}"/>
                  </a:ext>
                </a:extLst>
              </p14:cNvPr>
              <p14:cNvContentPartPr/>
              <p14:nvPr/>
            </p14:nvContentPartPr>
            <p14:xfrm>
              <a:off x="2309880" y="946280"/>
              <a:ext cx="77040" cy="303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D841D2-31BE-6BC3-CA7F-56B9F57E9C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47240" y="883640"/>
                <a:ext cx="2026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215C2D-D00E-5FEF-7E41-F1D1D2B81045}"/>
                  </a:ext>
                </a:extLst>
              </p14:cNvPr>
              <p14:cNvContentPartPr/>
              <p14:nvPr/>
            </p14:nvContentPartPr>
            <p14:xfrm>
              <a:off x="10284240" y="2617520"/>
              <a:ext cx="6120" cy="433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215C2D-D00E-5FEF-7E41-F1D1D2B8104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221600" y="2554880"/>
                <a:ext cx="13176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9D52393-3076-B929-4E6B-A47529EC2C1C}"/>
                  </a:ext>
                </a:extLst>
              </p14:cNvPr>
              <p14:cNvContentPartPr/>
              <p14:nvPr/>
            </p14:nvContentPartPr>
            <p14:xfrm>
              <a:off x="10381440" y="967880"/>
              <a:ext cx="38160" cy="574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9D52393-3076-B929-4E6B-A47529EC2C1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318800" y="905240"/>
                <a:ext cx="16380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D36F7C1-D97D-10B0-0987-00AC7477A5C7}"/>
                  </a:ext>
                </a:extLst>
              </p14:cNvPr>
              <p14:cNvContentPartPr/>
              <p14:nvPr/>
            </p14:nvContentPartPr>
            <p14:xfrm>
              <a:off x="1037280" y="4461440"/>
              <a:ext cx="828720" cy="100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D36F7C1-D97D-10B0-0987-00AC7477A5C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74640" y="4398440"/>
                <a:ext cx="95436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F95A2B0-B3F7-C78C-AB81-D1EBB7537969}"/>
                  </a:ext>
                </a:extLst>
              </p14:cNvPr>
              <p14:cNvContentPartPr/>
              <p14:nvPr/>
            </p14:nvContentPartPr>
            <p14:xfrm>
              <a:off x="1064280" y="5502920"/>
              <a:ext cx="834480" cy="53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F95A2B0-B3F7-C78C-AB81-D1EBB75379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1640" y="5439920"/>
                <a:ext cx="960120" cy="17928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67C7E49C-5866-8B7E-C9F0-0F91EBC9E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44" t="8296" r="20915" b="54519"/>
          <a:stretch/>
        </p:blipFill>
        <p:spPr>
          <a:xfrm>
            <a:off x="6414504" y="3820375"/>
            <a:ext cx="1494271" cy="25501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9D6A0D-EF24-062D-D038-E11AB9AFE1F8}"/>
              </a:ext>
            </a:extLst>
          </p:cNvPr>
          <p:cNvSpPr txBox="1"/>
          <p:nvPr/>
        </p:nvSpPr>
        <p:spPr>
          <a:xfrm>
            <a:off x="2164440" y="4307840"/>
            <a:ext cx="412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red slots in the main body  bring the body together, like an x shape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13E275-B310-A13D-D3EF-EA00AFE9A446}"/>
              </a:ext>
            </a:extLst>
          </p:cNvPr>
          <p:cNvSpPr txBox="1"/>
          <p:nvPr/>
        </p:nvSpPr>
        <p:spPr>
          <a:xfrm>
            <a:off x="2120406" y="5016318"/>
            <a:ext cx="36743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blue slots allow the smaller shapes to be added to the main body. Be careful not to cut too far in </a:t>
            </a:r>
          </a:p>
          <a:p>
            <a:r>
              <a:rPr lang="en-GB" sz="1400" i="1" dirty="0"/>
              <a:t>can be used for creating strips – 4 are needed to support the structure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97F0AA-5E3B-B174-0395-26972F706984}"/>
                  </a:ext>
                </a:extLst>
              </p14:cNvPr>
              <p14:cNvContentPartPr/>
              <p14:nvPr/>
            </p14:nvContentPartPr>
            <p14:xfrm>
              <a:off x="3208036" y="1211324"/>
              <a:ext cx="56520" cy="25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97F0AA-5E3B-B174-0395-26972F70698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45396" y="1148324"/>
                <a:ext cx="18216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1B6D8E4-4CC4-8C70-A893-03314E727BBB}"/>
                  </a:ext>
                </a:extLst>
              </p14:cNvPr>
              <p14:cNvContentPartPr/>
              <p14:nvPr/>
            </p14:nvContentPartPr>
            <p14:xfrm>
              <a:off x="3251596" y="1505444"/>
              <a:ext cx="14400" cy="198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1B6D8E4-4CC4-8C70-A893-03314E727BB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88596" y="1442444"/>
                <a:ext cx="140040" cy="32436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F4C6B35-02BF-182A-B92E-776BB3768B26}"/>
              </a:ext>
            </a:extLst>
          </p:cNvPr>
          <p:cNvSpPr txBox="1"/>
          <p:nvPr/>
        </p:nvSpPr>
        <p:spPr>
          <a:xfrm>
            <a:off x="9525249" y="4139155"/>
            <a:ext cx="1973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green hole is there to add the string to hang from</a:t>
            </a:r>
          </a:p>
          <a:p>
            <a:r>
              <a:rPr lang="en-GB" dirty="0"/>
              <a:t>And the slot is there to add the wings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B8A27D3-5BBA-C335-CB5B-1C25681AD548}"/>
                  </a:ext>
                </a:extLst>
              </p14:cNvPr>
              <p14:cNvContentPartPr/>
              <p14:nvPr/>
            </p14:nvContentPartPr>
            <p14:xfrm>
              <a:off x="9055702" y="4290775"/>
              <a:ext cx="6120" cy="25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B8A27D3-5BBA-C335-CB5B-1C25681AD5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992702" y="4228135"/>
                <a:ext cx="13176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D19F8EE-9325-6C9A-A5A7-1A91A5C76F86}"/>
                  </a:ext>
                </a:extLst>
              </p14:cNvPr>
              <p14:cNvContentPartPr/>
              <p14:nvPr/>
            </p14:nvContentPartPr>
            <p14:xfrm>
              <a:off x="9137782" y="4669855"/>
              <a:ext cx="360" cy="535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D19F8EE-9325-6C9A-A5A7-1A91A5C76F8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074782" y="4606855"/>
                <a:ext cx="12600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B2C7FC5-B42D-16D8-E3FE-2E4F9481AC5A}"/>
                  </a:ext>
                </a:extLst>
              </p14:cNvPr>
              <p14:cNvContentPartPr/>
              <p14:nvPr/>
            </p14:nvContentPartPr>
            <p14:xfrm>
              <a:off x="6567022" y="5040295"/>
              <a:ext cx="669960" cy="525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B2C7FC5-B42D-16D8-E3FE-2E4F9481AC5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04022" y="4977655"/>
                <a:ext cx="7956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DDF0916-DAA3-7F1C-24D3-4877160A1A6C}"/>
                  </a:ext>
                </a:extLst>
              </p14:cNvPr>
              <p14:cNvContentPartPr/>
              <p14:nvPr/>
            </p14:nvContentPartPr>
            <p14:xfrm>
              <a:off x="14143582" y="4192135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DDF0916-DAA3-7F1C-24D3-4877160A1A6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4080582" y="412913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1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B51DB-E34D-8671-729D-EF2F7858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3B1DDB-4215-330A-011E-1756888C3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54" r="8275"/>
          <a:stretch/>
        </p:blipFill>
        <p:spPr>
          <a:xfrm>
            <a:off x="5986154" y="19421"/>
            <a:ext cx="5367646" cy="68385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CDE14B9-4A10-3491-6867-0E1F4081C842}"/>
                  </a:ext>
                </a:extLst>
              </p14:cNvPr>
              <p14:cNvContentPartPr/>
              <p14:nvPr/>
            </p14:nvContentPartPr>
            <p14:xfrm>
              <a:off x="7793060" y="1302410"/>
              <a:ext cx="2212200" cy="194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CDE14B9-4A10-3491-6867-0E1F4081C8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4060" y="1293410"/>
                <a:ext cx="2229840" cy="19634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0A9AFF1-FD71-8981-0299-4EFF8DF48FD7}"/>
              </a:ext>
            </a:extLst>
          </p:cNvPr>
          <p:cNvSpPr txBox="1"/>
          <p:nvPr/>
        </p:nvSpPr>
        <p:spPr>
          <a:xfrm>
            <a:off x="838200" y="2062010"/>
            <a:ext cx="3203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the wings we used a milk bottle and cut out the wing shape.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F613B42-EB18-6296-76C6-08AF8500D4BB}"/>
                  </a:ext>
                </a:extLst>
              </p14:cNvPr>
              <p14:cNvContentPartPr/>
              <p14:nvPr/>
            </p14:nvContentPartPr>
            <p14:xfrm>
              <a:off x="8434110" y="2662175"/>
              <a:ext cx="25920" cy="373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F613B42-EB18-6296-76C6-08AF8500D4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98110" y="2626175"/>
                <a:ext cx="97560" cy="4453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E60D6F0-AC29-955A-5B54-36C21872E617}"/>
              </a:ext>
            </a:extLst>
          </p:cNvPr>
          <p:cNvSpPr txBox="1"/>
          <p:nvPr/>
        </p:nvSpPr>
        <p:spPr>
          <a:xfrm>
            <a:off x="838200" y="3930733"/>
            <a:ext cx="3615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yellow slot allows you to slot it through the hole of the body and stops the wings from falling out</a:t>
            </a:r>
          </a:p>
        </p:txBody>
      </p:sp>
    </p:spTree>
    <p:extLst>
      <p:ext uri="{BB962C8B-B14F-4D97-AF65-F5344CB8AC3E}">
        <p14:creationId xmlns:p14="http://schemas.microsoft.com/office/powerpoint/2010/main" val="374838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4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title="Woman holding her chin">
            <a:hlinkClick r:id="" action="ppaction://media"/>
            <a:extLst>
              <a:ext uri="{FF2B5EF4-FFF2-40B4-BE49-F238E27FC236}">
                <a16:creationId xmlns:a16="http://schemas.microsoft.com/office/drawing/2014/main" id="{6860B134-323E-6EDD-F4EF-C2954168CF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04420" y="-70755"/>
            <a:ext cx="14396420" cy="6999509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88C2FF1-1318-57D0-F435-B1551CDD4391}"/>
              </a:ext>
            </a:extLst>
          </p:cNvPr>
          <p:cNvSpPr/>
          <p:nvPr/>
        </p:nvSpPr>
        <p:spPr>
          <a:xfrm>
            <a:off x="6863553" y="-382187"/>
            <a:ext cx="6334914" cy="3602842"/>
          </a:xfrm>
          <a:prstGeom prst="cloudCallout">
            <a:avLst>
              <a:gd name="adj1" fmla="val -49030"/>
              <a:gd name="adj2" fmla="val 489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Remember your work could be exhibited in the Amelia Scott Library.</a:t>
            </a:r>
          </a:p>
          <a:p>
            <a:pPr algn="ctr"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Let’s make something we are all proud of and want to share with family and friends</a:t>
            </a:r>
          </a:p>
        </p:txBody>
      </p:sp>
    </p:spTree>
    <p:extLst>
      <p:ext uri="{BB962C8B-B14F-4D97-AF65-F5344CB8AC3E}">
        <p14:creationId xmlns:p14="http://schemas.microsoft.com/office/powerpoint/2010/main" val="11395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252</Words>
  <Application>Microsoft Office PowerPoint</Application>
  <PresentationFormat>Widescreen</PresentationFormat>
  <Paragraphs>26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Pollinators </vt:lpstr>
      <vt:lpstr>Geometric </vt:lpstr>
      <vt:lpstr>example</vt:lpstr>
      <vt:lpstr>PowerPoint Presentation</vt:lpstr>
      <vt:lpstr>PowerPoint Presentation</vt:lpstr>
      <vt:lpstr>The wings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Pollinators</dc:title>
  <dc:creator>Bonnie Flashman Payne</dc:creator>
  <cp:lastModifiedBy>Susanna Drewry</cp:lastModifiedBy>
  <cp:revision>2</cp:revision>
  <dcterms:created xsi:type="dcterms:W3CDTF">2023-03-13T13:53:53Z</dcterms:created>
  <dcterms:modified xsi:type="dcterms:W3CDTF">2023-03-15T14:29:06Z</dcterms:modified>
</cp:coreProperties>
</file>